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2"/>
  </p:notesMasterIdLst>
  <p:handoutMasterIdLst>
    <p:handoutMasterId r:id="rId13"/>
  </p:handoutMasterIdLst>
  <p:sldIdLst>
    <p:sldId id="257" r:id="rId5"/>
    <p:sldId id="268" r:id="rId6"/>
    <p:sldId id="267" r:id="rId7"/>
    <p:sldId id="270" r:id="rId8"/>
    <p:sldId id="271" r:id="rId9"/>
    <p:sldId id="272" r:id="rId10"/>
    <p:sldId id="274" r:id="rId11"/>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66"/>
    <a:srgbClr val="394404"/>
    <a:srgbClr val="5F6F0F"/>
    <a:srgbClr val="718412"/>
    <a:srgbClr val="65741A"/>
    <a:srgbClr val="70811D"/>
    <a:srgbClr val="7B8D1F"/>
    <a:srgbClr val="839721"/>
    <a:srgbClr val="95AB25"/>
    <a:srgbClr val="BC55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p:cViewPr varScale="1">
        <p:scale>
          <a:sx n="120" d="100"/>
          <a:sy n="120" d="100"/>
        </p:scale>
        <p:origin x="174" y="90"/>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2838"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7942A0-B7D2-4B14-8FEA-55FC702F5BE7}" type="doc">
      <dgm:prSet loTypeId="urn:microsoft.com/office/officeart/2005/8/layout/vProcess5" loCatId="process" qsTypeId="urn:microsoft.com/office/officeart/2005/8/quickstyle/simple4" qsCatId="simple" csTypeId="urn:microsoft.com/office/officeart/2005/8/colors/colorful1" csCatId="colorful" phldr="1"/>
      <dgm:spPr/>
      <dgm:t>
        <a:bodyPr/>
        <a:lstStyle/>
        <a:p>
          <a:endParaRPr lang="en-US"/>
        </a:p>
      </dgm:t>
    </dgm:pt>
    <dgm:pt modelId="{095A5E99-E976-4550-8F80-53CC813F2F5A}">
      <dgm:prSet phldrT="[Text]"/>
      <dgm:spPr>
        <a:gradFill rotWithShape="0">
          <a:gsLst>
            <a:gs pos="0">
              <a:srgbClr val="703000"/>
            </a:gs>
            <a:gs pos="50000">
              <a:srgbClr val="A44A00"/>
            </a:gs>
            <a:gs pos="70000">
              <a:srgbClr val="BC5500"/>
            </a:gs>
            <a:gs pos="100000">
              <a:srgbClr val="F26D00"/>
            </a:gs>
          </a:gsLst>
        </a:gradFill>
      </dgm:spPr>
      <dgm:t>
        <a:bodyPr/>
        <a:lstStyle/>
        <a:p>
          <a:r>
            <a:rPr lang="en-US" dirty="0"/>
            <a:t>Rules Based Chat-Bot</a:t>
          </a:r>
        </a:p>
      </dgm:t>
      <dgm:extLst>
        <a:ext uri="{E40237B7-FDA0-4F09-8148-C483321AD2D9}">
          <dgm14:cNvPr xmlns:dgm14="http://schemas.microsoft.com/office/drawing/2010/diagram" id="0" name="" descr="Staggered process showing 3 tasks arranged one below the other and two downward pointing arrows are used to indicate progression from first task to second task and second task to third task."/>
        </a:ext>
      </dgm:extLst>
    </dgm:pt>
    <dgm:pt modelId="{03339A0D-5DC0-4B29-8353-C5AEBFD4DE86}" type="parTrans" cxnId="{D1A4D8E6-F04E-4AB1-8D0C-63DC7AB1E81F}">
      <dgm:prSet/>
      <dgm:spPr/>
      <dgm:t>
        <a:bodyPr/>
        <a:lstStyle/>
        <a:p>
          <a:endParaRPr lang="en-US"/>
        </a:p>
      </dgm:t>
    </dgm:pt>
    <dgm:pt modelId="{8877691F-1B60-4485-9174-DDEC7EE68B70}" type="sibTrans" cxnId="{D1A4D8E6-F04E-4AB1-8D0C-63DC7AB1E81F}">
      <dgm:prSet/>
      <dgm:spPr/>
      <dgm:t>
        <a:bodyPr/>
        <a:lstStyle/>
        <a:p>
          <a:endParaRPr lang="en-US"/>
        </a:p>
      </dgm:t>
    </dgm:pt>
    <dgm:pt modelId="{8EC937D8-BD76-4A12-A3E5-900D5C1E2E05}">
      <dgm:prSet phldrT="[Text]"/>
      <dgm:spPr/>
      <dgm:t>
        <a:bodyPr/>
        <a:lstStyle/>
        <a:p>
          <a:r>
            <a:rPr lang="en-US" dirty="0"/>
            <a:t>Machine Learning Algorithms</a:t>
          </a:r>
        </a:p>
      </dgm:t>
    </dgm:pt>
    <dgm:pt modelId="{8265EE85-9851-494E-A6D3-1CDACE947DF3}" type="parTrans" cxnId="{43DC8383-AEE5-490C-A8E5-1F216F2B8FE6}">
      <dgm:prSet/>
      <dgm:spPr/>
      <dgm:t>
        <a:bodyPr/>
        <a:lstStyle/>
        <a:p>
          <a:endParaRPr lang="en-US"/>
        </a:p>
      </dgm:t>
    </dgm:pt>
    <dgm:pt modelId="{B3EFD4A5-9FA1-4ABE-B722-05162509509B}" type="sibTrans" cxnId="{43DC8383-AEE5-490C-A8E5-1F216F2B8FE6}">
      <dgm:prSet/>
      <dgm:spPr/>
      <dgm:t>
        <a:bodyPr/>
        <a:lstStyle/>
        <a:p>
          <a:endParaRPr lang="en-US"/>
        </a:p>
      </dgm:t>
    </dgm:pt>
    <dgm:pt modelId="{7133ECF5-4190-4604-AA2F-03C9A0A9210F}">
      <dgm:prSet phldrT="[Text]"/>
      <dgm:spPr>
        <a:gradFill rotWithShape="0">
          <a:gsLst>
            <a:gs pos="0">
              <a:srgbClr val="394404"/>
            </a:gs>
            <a:gs pos="50000">
              <a:srgbClr val="5F6F0F"/>
            </a:gs>
            <a:gs pos="70000">
              <a:srgbClr val="65741A"/>
            </a:gs>
            <a:gs pos="100000">
              <a:schemeClr val="accent4">
                <a:hueOff val="0"/>
                <a:satOff val="0"/>
                <a:lumOff val="0"/>
                <a:alphaOff val="0"/>
                <a:tint val="100000"/>
                <a:shade val="100000"/>
                <a:satMod val="155000"/>
              </a:schemeClr>
            </a:gs>
          </a:gsLst>
        </a:gradFill>
      </dgm:spPr>
      <dgm:t>
        <a:bodyPr/>
        <a:lstStyle/>
        <a:p>
          <a:r>
            <a:rPr lang="en-US" dirty="0"/>
            <a:t>Training and Testing</a:t>
          </a:r>
        </a:p>
      </dgm:t>
      <dgm:extLst>
        <a:ext uri="{E40237B7-FDA0-4F09-8148-C483321AD2D9}">
          <dgm14:cNvPr xmlns:dgm14="http://schemas.microsoft.com/office/drawing/2010/diagram" id="0" name="" descr="Staggered process showing 3 tasks arranged one below the other and two downward pointing arrows are used to indicate progression from first task to second task and second task to third task."/>
        </a:ext>
      </dgm:extLst>
    </dgm:pt>
    <dgm:pt modelId="{7D1B29D7-21DD-436A-8F7C-E87DE53C1431}" type="parTrans" cxnId="{011A9761-E983-4C7D-AB1D-2038261D8FF8}">
      <dgm:prSet/>
      <dgm:spPr/>
      <dgm:t>
        <a:bodyPr/>
        <a:lstStyle/>
        <a:p>
          <a:endParaRPr lang="en-US"/>
        </a:p>
      </dgm:t>
    </dgm:pt>
    <dgm:pt modelId="{46037378-034A-4662-877A-B53E1DA069A3}" type="sibTrans" cxnId="{011A9761-E983-4C7D-AB1D-2038261D8FF8}">
      <dgm:prSet/>
      <dgm:spPr/>
      <dgm:t>
        <a:bodyPr/>
        <a:lstStyle/>
        <a:p>
          <a:endParaRPr lang="en-US"/>
        </a:p>
      </dgm:t>
    </dgm:pt>
    <dgm:pt modelId="{1D84D8B6-AB32-4491-B5D2-EFE3D7668B88}" type="pres">
      <dgm:prSet presAssocID="{CD7942A0-B7D2-4B14-8FEA-55FC702F5BE7}" presName="outerComposite" presStyleCnt="0">
        <dgm:presLayoutVars>
          <dgm:chMax val="5"/>
          <dgm:dir/>
          <dgm:resizeHandles val="exact"/>
        </dgm:presLayoutVars>
      </dgm:prSet>
      <dgm:spPr/>
    </dgm:pt>
    <dgm:pt modelId="{3E0E8213-E460-4EB7-9A92-C2B1CC553F0D}" type="pres">
      <dgm:prSet presAssocID="{CD7942A0-B7D2-4B14-8FEA-55FC702F5BE7}" presName="dummyMaxCanvas" presStyleCnt="0">
        <dgm:presLayoutVars/>
      </dgm:prSet>
      <dgm:spPr/>
    </dgm:pt>
    <dgm:pt modelId="{124EF20B-D98C-45B2-BB13-7B93B5373CEB}" type="pres">
      <dgm:prSet presAssocID="{CD7942A0-B7D2-4B14-8FEA-55FC702F5BE7}" presName="ThreeNodes_1" presStyleLbl="node1" presStyleIdx="0" presStyleCnt="3">
        <dgm:presLayoutVars>
          <dgm:bulletEnabled val="1"/>
        </dgm:presLayoutVars>
      </dgm:prSet>
      <dgm:spPr/>
    </dgm:pt>
    <dgm:pt modelId="{CA544AF7-F7B2-4CA5-9251-B4CDB8D06634}" type="pres">
      <dgm:prSet presAssocID="{CD7942A0-B7D2-4B14-8FEA-55FC702F5BE7}" presName="ThreeNodes_2" presStyleLbl="node1" presStyleIdx="1" presStyleCnt="3">
        <dgm:presLayoutVars>
          <dgm:bulletEnabled val="1"/>
        </dgm:presLayoutVars>
      </dgm:prSet>
      <dgm:spPr/>
    </dgm:pt>
    <dgm:pt modelId="{2AE92D3F-F0FA-45DD-BB60-4C6FBC6BC016}" type="pres">
      <dgm:prSet presAssocID="{CD7942A0-B7D2-4B14-8FEA-55FC702F5BE7}" presName="ThreeNodes_3" presStyleLbl="node1" presStyleIdx="2" presStyleCnt="3">
        <dgm:presLayoutVars>
          <dgm:bulletEnabled val="1"/>
        </dgm:presLayoutVars>
      </dgm:prSet>
      <dgm:spPr/>
    </dgm:pt>
    <dgm:pt modelId="{9CA877D8-99F8-40A0-89E9-59A61C9A70F4}" type="pres">
      <dgm:prSet presAssocID="{CD7942A0-B7D2-4B14-8FEA-55FC702F5BE7}" presName="ThreeConn_1-2" presStyleLbl="fgAccFollowNode1" presStyleIdx="0" presStyleCnt="2">
        <dgm:presLayoutVars>
          <dgm:bulletEnabled val="1"/>
        </dgm:presLayoutVars>
      </dgm:prSet>
      <dgm:spPr/>
    </dgm:pt>
    <dgm:pt modelId="{62643EF2-016C-41F1-8CBC-398422A85727}" type="pres">
      <dgm:prSet presAssocID="{CD7942A0-B7D2-4B14-8FEA-55FC702F5BE7}" presName="ThreeConn_2-3" presStyleLbl="fgAccFollowNode1" presStyleIdx="1" presStyleCnt="2">
        <dgm:presLayoutVars>
          <dgm:bulletEnabled val="1"/>
        </dgm:presLayoutVars>
      </dgm:prSet>
      <dgm:spPr/>
    </dgm:pt>
    <dgm:pt modelId="{7A2F6994-DA87-4497-BFC7-DD9D6EC5315F}" type="pres">
      <dgm:prSet presAssocID="{CD7942A0-B7D2-4B14-8FEA-55FC702F5BE7}" presName="ThreeNodes_1_text" presStyleLbl="node1" presStyleIdx="2" presStyleCnt="3">
        <dgm:presLayoutVars>
          <dgm:bulletEnabled val="1"/>
        </dgm:presLayoutVars>
      </dgm:prSet>
      <dgm:spPr/>
    </dgm:pt>
    <dgm:pt modelId="{916C48CB-E452-4B79-A9B9-4C9A90B47960}" type="pres">
      <dgm:prSet presAssocID="{CD7942A0-B7D2-4B14-8FEA-55FC702F5BE7}" presName="ThreeNodes_2_text" presStyleLbl="node1" presStyleIdx="2" presStyleCnt="3">
        <dgm:presLayoutVars>
          <dgm:bulletEnabled val="1"/>
        </dgm:presLayoutVars>
      </dgm:prSet>
      <dgm:spPr/>
    </dgm:pt>
    <dgm:pt modelId="{A31D264E-E285-4E5C-8EB7-762CD501BE72}" type="pres">
      <dgm:prSet presAssocID="{CD7942A0-B7D2-4B14-8FEA-55FC702F5BE7}" presName="ThreeNodes_3_text" presStyleLbl="node1" presStyleIdx="2" presStyleCnt="3">
        <dgm:presLayoutVars>
          <dgm:bulletEnabled val="1"/>
        </dgm:presLayoutVars>
      </dgm:prSet>
      <dgm:spPr/>
    </dgm:pt>
  </dgm:ptLst>
  <dgm:cxnLst>
    <dgm:cxn modelId="{03E7038C-2CC0-496B-88A0-60396CDC31E4}" type="presOf" srcId="{7133ECF5-4190-4604-AA2F-03C9A0A9210F}" destId="{A31D264E-E285-4E5C-8EB7-762CD501BE72}" srcOrd="1" destOrd="0" presId="urn:microsoft.com/office/officeart/2005/8/layout/vProcess5"/>
    <dgm:cxn modelId="{C2D0E194-BD14-4AD2-9E3A-CE984C34B6CD}" type="presOf" srcId="{CD7942A0-B7D2-4B14-8FEA-55FC702F5BE7}" destId="{1D84D8B6-AB32-4491-B5D2-EFE3D7668B88}" srcOrd="0" destOrd="0" presId="urn:microsoft.com/office/officeart/2005/8/layout/vProcess5"/>
    <dgm:cxn modelId="{12FC7FDE-4033-4970-A683-61DE6FA84E89}" type="presOf" srcId="{8877691F-1B60-4485-9174-DDEC7EE68B70}" destId="{9CA877D8-99F8-40A0-89E9-59A61C9A70F4}" srcOrd="0" destOrd="0" presId="urn:microsoft.com/office/officeart/2005/8/layout/vProcess5"/>
    <dgm:cxn modelId="{BB374C9D-646D-46E6-89B4-117F0E21BA34}" type="presOf" srcId="{8EC937D8-BD76-4A12-A3E5-900D5C1E2E05}" destId="{916C48CB-E452-4B79-A9B9-4C9A90B47960}" srcOrd="1" destOrd="0" presId="urn:microsoft.com/office/officeart/2005/8/layout/vProcess5"/>
    <dgm:cxn modelId="{011A9761-E983-4C7D-AB1D-2038261D8FF8}" srcId="{CD7942A0-B7D2-4B14-8FEA-55FC702F5BE7}" destId="{7133ECF5-4190-4604-AA2F-03C9A0A9210F}" srcOrd="2" destOrd="0" parTransId="{7D1B29D7-21DD-436A-8F7C-E87DE53C1431}" sibTransId="{46037378-034A-4662-877A-B53E1DA069A3}"/>
    <dgm:cxn modelId="{7C007CEB-6418-4EA7-9CB6-5B93D0C655E6}" type="presOf" srcId="{095A5E99-E976-4550-8F80-53CC813F2F5A}" destId="{7A2F6994-DA87-4497-BFC7-DD9D6EC5315F}" srcOrd="1" destOrd="0" presId="urn:microsoft.com/office/officeart/2005/8/layout/vProcess5"/>
    <dgm:cxn modelId="{D1A4D8E6-F04E-4AB1-8D0C-63DC7AB1E81F}" srcId="{CD7942A0-B7D2-4B14-8FEA-55FC702F5BE7}" destId="{095A5E99-E976-4550-8F80-53CC813F2F5A}" srcOrd="0" destOrd="0" parTransId="{03339A0D-5DC0-4B29-8353-C5AEBFD4DE86}" sibTransId="{8877691F-1B60-4485-9174-DDEC7EE68B70}"/>
    <dgm:cxn modelId="{6CF7D6F9-A5F2-48E3-AF5C-A2074559AE21}" type="presOf" srcId="{B3EFD4A5-9FA1-4ABE-B722-05162509509B}" destId="{62643EF2-016C-41F1-8CBC-398422A85727}" srcOrd="0" destOrd="0" presId="urn:microsoft.com/office/officeart/2005/8/layout/vProcess5"/>
    <dgm:cxn modelId="{5A89A138-BC1A-490F-935E-2EC3F74E8E18}" type="presOf" srcId="{7133ECF5-4190-4604-AA2F-03C9A0A9210F}" destId="{2AE92D3F-F0FA-45DD-BB60-4C6FBC6BC016}" srcOrd="0" destOrd="0" presId="urn:microsoft.com/office/officeart/2005/8/layout/vProcess5"/>
    <dgm:cxn modelId="{8A063A46-8F8D-405A-B2D6-6495FA638F46}" type="presOf" srcId="{8EC937D8-BD76-4A12-A3E5-900D5C1E2E05}" destId="{CA544AF7-F7B2-4CA5-9251-B4CDB8D06634}" srcOrd="0" destOrd="0" presId="urn:microsoft.com/office/officeart/2005/8/layout/vProcess5"/>
    <dgm:cxn modelId="{A071614A-8A85-47B2-A113-0652CAB9B428}" type="presOf" srcId="{095A5E99-E976-4550-8F80-53CC813F2F5A}" destId="{124EF20B-D98C-45B2-BB13-7B93B5373CEB}" srcOrd="0" destOrd="0" presId="urn:microsoft.com/office/officeart/2005/8/layout/vProcess5"/>
    <dgm:cxn modelId="{43DC8383-AEE5-490C-A8E5-1F216F2B8FE6}" srcId="{CD7942A0-B7D2-4B14-8FEA-55FC702F5BE7}" destId="{8EC937D8-BD76-4A12-A3E5-900D5C1E2E05}" srcOrd="1" destOrd="0" parTransId="{8265EE85-9851-494E-A6D3-1CDACE947DF3}" sibTransId="{B3EFD4A5-9FA1-4ABE-B722-05162509509B}"/>
    <dgm:cxn modelId="{768DB908-A4BF-48A6-A740-5DD0CBAFBB11}" type="presParOf" srcId="{1D84D8B6-AB32-4491-B5D2-EFE3D7668B88}" destId="{3E0E8213-E460-4EB7-9A92-C2B1CC553F0D}" srcOrd="0" destOrd="0" presId="urn:microsoft.com/office/officeart/2005/8/layout/vProcess5"/>
    <dgm:cxn modelId="{A8B17D3B-E670-4FE0-A845-244C702B8151}" type="presParOf" srcId="{1D84D8B6-AB32-4491-B5D2-EFE3D7668B88}" destId="{124EF20B-D98C-45B2-BB13-7B93B5373CEB}" srcOrd="1" destOrd="0" presId="urn:microsoft.com/office/officeart/2005/8/layout/vProcess5"/>
    <dgm:cxn modelId="{1E8E2D8B-A980-4080-A16E-1F74528DE4D0}" type="presParOf" srcId="{1D84D8B6-AB32-4491-B5D2-EFE3D7668B88}" destId="{CA544AF7-F7B2-4CA5-9251-B4CDB8D06634}" srcOrd="2" destOrd="0" presId="urn:microsoft.com/office/officeart/2005/8/layout/vProcess5"/>
    <dgm:cxn modelId="{7992440C-9F36-432D-90EE-E2A708CEB38B}" type="presParOf" srcId="{1D84D8B6-AB32-4491-B5D2-EFE3D7668B88}" destId="{2AE92D3F-F0FA-45DD-BB60-4C6FBC6BC016}" srcOrd="3" destOrd="0" presId="urn:microsoft.com/office/officeart/2005/8/layout/vProcess5"/>
    <dgm:cxn modelId="{DBE883B8-7D13-43BA-A456-8DBB93D30C93}" type="presParOf" srcId="{1D84D8B6-AB32-4491-B5D2-EFE3D7668B88}" destId="{9CA877D8-99F8-40A0-89E9-59A61C9A70F4}" srcOrd="4" destOrd="0" presId="urn:microsoft.com/office/officeart/2005/8/layout/vProcess5"/>
    <dgm:cxn modelId="{A3B9E6ED-FFD0-430E-B609-EBE8E75E7C44}" type="presParOf" srcId="{1D84D8B6-AB32-4491-B5D2-EFE3D7668B88}" destId="{62643EF2-016C-41F1-8CBC-398422A85727}" srcOrd="5" destOrd="0" presId="urn:microsoft.com/office/officeart/2005/8/layout/vProcess5"/>
    <dgm:cxn modelId="{278FE748-9C54-4E36-9203-E948DB63C99A}" type="presParOf" srcId="{1D84D8B6-AB32-4491-B5D2-EFE3D7668B88}" destId="{7A2F6994-DA87-4497-BFC7-DD9D6EC5315F}" srcOrd="6" destOrd="0" presId="urn:microsoft.com/office/officeart/2005/8/layout/vProcess5"/>
    <dgm:cxn modelId="{E81279B5-23BF-4F73-A353-8831FC04E9BC}" type="presParOf" srcId="{1D84D8B6-AB32-4491-B5D2-EFE3D7668B88}" destId="{916C48CB-E452-4B79-A9B9-4C9A90B47960}" srcOrd="7" destOrd="0" presId="urn:microsoft.com/office/officeart/2005/8/layout/vProcess5"/>
    <dgm:cxn modelId="{16289EC3-0C51-4B32-B6CC-FE8F7F6F6C76}" type="presParOf" srcId="{1D84D8B6-AB32-4491-B5D2-EFE3D7668B88}" destId="{A31D264E-E285-4E5C-8EB7-762CD501BE72}" srcOrd="8"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356B54D-1F11-4163-A041-37A59304E6C6}" type="doc">
      <dgm:prSet loTypeId="urn:microsoft.com/office/officeart/2009/layout/CircleArrowProcess" loCatId="cycle" qsTypeId="urn:microsoft.com/office/officeart/2005/8/quickstyle/simple1" qsCatId="simple" csTypeId="urn:microsoft.com/office/officeart/2005/8/colors/accent1_2" csCatId="accent1" phldr="1"/>
      <dgm:spPr/>
      <dgm:t>
        <a:bodyPr/>
        <a:lstStyle/>
        <a:p>
          <a:endParaRPr lang="en-US"/>
        </a:p>
      </dgm:t>
    </dgm:pt>
    <dgm:pt modelId="{2BF69815-1D3D-47B1-8C2C-B6A5E6224391}">
      <dgm:prSet phldrT="[Text]"/>
      <dgm:spPr/>
      <dgm:t>
        <a:bodyPr/>
        <a:lstStyle/>
        <a:p>
          <a:r>
            <a:rPr lang="en-US" dirty="0">
              <a:solidFill>
                <a:srgbClr val="FFFF00"/>
              </a:solidFill>
            </a:rPr>
            <a:t>User Input</a:t>
          </a:r>
        </a:p>
      </dgm:t>
    </dgm:pt>
    <dgm:pt modelId="{DBDF008B-B547-4F1F-ABD5-5CD8BC3432E2}" type="parTrans" cxnId="{4CD7A234-DE8A-410D-ADBE-C82CD687AA93}">
      <dgm:prSet/>
      <dgm:spPr/>
      <dgm:t>
        <a:bodyPr/>
        <a:lstStyle/>
        <a:p>
          <a:endParaRPr lang="en-US"/>
        </a:p>
      </dgm:t>
    </dgm:pt>
    <dgm:pt modelId="{E1B224D4-656A-48DD-B37F-D9B9108605BA}" type="sibTrans" cxnId="{4CD7A234-DE8A-410D-ADBE-C82CD687AA93}">
      <dgm:prSet/>
      <dgm:spPr/>
      <dgm:t>
        <a:bodyPr/>
        <a:lstStyle/>
        <a:p>
          <a:endParaRPr lang="en-US"/>
        </a:p>
      </dgm:t>
    </dgm:pt>
    <dgm:pt modelId="{0FE6E095-2C6E-4D42-891C-505415510570}">
      <dgm:prSet phldrT="[Text]"/>
      <dgm:spPr/>
      <dgm:t>
        <a:bodyPr/>
        <a:lstStyle/>
        <a:p>
          <a:r>
            <a:rPr lang="en-US" dirty="0">
              <a:solidFill>
                <a:srgbClr val="FFFF00"/>
              </a:solidFill>
            </a:rPr>
            <a:t>Machine Learning</a:t>
          </a:r>
        </a:p>
      </dgm:t>
    </dgm:pt>
    <dgm:pt modelId="{5AA7658C-4D5C-4CFC-A60C-F6EE0266F07C}" type="parTrans" cxnId="{0DABCADA-4180-451C-BB1D-EC2A1CEAC262}">
      <dgm:prSet/>
      <dgm:spPr/>
      <dgm:t>
        <a:bodyPr/>
        <a:lstStyle/>
        <a:p>
          <a:endParaRPr lang="en-US"/>
        </a:p>
      </dgm:t>
    </dgm:pt>
    <dgm:pt modelId="{D3AC6FAD-4FB3-4021-9DB7-9F2A4552B8DC}" type="sibTrans" cxnId="{0DABCADA-4180-451C-BB1D-EC2A1CEAC262}">
      <dgm:prSet/>
      <dgm:spPr/>
      <dgm:t>
        <a:bodyPr/>
        <a:lstStyle/>
        <a:p>
          <a:endParaRPr lang="en-US"/>
        </a:p>
      </dgm:t>
    </dgm:pt>
    <dgm:pt modelId="{D23572D2-08FE-4E55-970D-85F1F713686A}">
      <dgm:prSet phldrT="[Text]"/>
      <dgm:spPr/>
      <dgm:t>
        <a:bodyPr/>
        <a:lstStyle/>
        <a:p>
          <a:r>
            <a:rPr lang="en-US" dirty="0">
              <a:solidFill>
                <a:srgbClr val="FFFF00"/>
              </a:solidFill>
            </a:rPr>
            <a:t>History</a:t>
          </a:r>
        </a:p>
      </dgm:t>
    </dgm:pt>
    <dgm:pt modelId="{CA0CA35F-14C9-4E59-ADDE-F4C82BC54798}" type="parTrans" cxnId="{8B9AEEBF-A377-4003-B3D1-91FDFBB0EA1A}">
      <dgm:prSet/>
      <dgm:spPr/>
      <dgm:t>
        <a:bodyPr/>
        <a:lstStyle/>
        <a:p>
          <a:endParaRPr lang="en-US"/>
        </a:p>
      </dgm:t>
    </dgm:pt>
    <dgm:pt modelId="{C913BCD0-F55B-402F-8EF7-8F7D76DBD1FF}" type="sibTrans" cxnId="{8B9AEEBF-A377-4003-B3D1-91FDFBB0EA1A}">
      <dgm:prSet/>
      <dgm:spPr/>
      <dgm:t>
        <a:bodyPr/>
        <a:lstStyle/>
        <a:p>
          <a:endParaRPr lang="en-US"/>
        </a:p>
      </dgm:t>
    </dgm:pt>
    <dgm:pt modelId="{FFE907B6-E9BE-4102-AED7-172D081AB952}" type="pres">
      <dgm:prSet presAssocID="{C356B54D-1F11-4163-A041-37A59304E6C6}" presName="Name0" presStyleCnt="0">
        <dgm:presLayoutVars>
          <dgm:chMax val="7"/>
          <dgm:chPref val="7"/>
          <dgm:dir/>
          <dgm:animLvl val="lvl"/>
        </dgm:presLayoutVars>
      </dgm:prSet>
      <dgm:spPr/>
    </dgm:pt>
    <dgm:pt modelId="{D5244F74-B0E6-4EE2-BB57-FC46D8EF1F45}" type="pres">
      <dgm:prSet presAssocID="{2BF69815-1D3D-47B1-8C2C-B6A5E6224391}" presName="Accent1" presStyleCnt="0"/>
      <dgm:spPr/>
    </dgm:pt>
    <dgm:pt modelId="{4FC91A44-E96D-46E5-9407-3052CA5CC994}" type="pres">
      <dgm:prSet presAssocID="{2BF69815-1D3D-47B1-8C2C-B6A5E6224391}" presName="Accent" presStyleLbl="node1" presStyleIdx="0" presStyleCnt="3"/>
      <dgm:spPr>
        <a:solidFill>
          <a:srgbClr val="C00000"/>
        </a:solidFill>
        <a:ln>
          <a:solidFill>
            <a:srgbClr val="C00000"/>
          </a:solidFill>
        </a:ln>
      </dgm:spPr>
    </dgm:pt>
    <dgm:pt modelId="{9EB22086-8BBF-402A-B327-2A9DC6FC91FE}" type="pres">
      <dgm:prSet presAssocID="{2BF69815-1D3D-47B1-8C2C-B6A5E6224391}" presName="Parent1" presStyleLbl="revTx" presStyleIdx="0" presStyleCnt="3">
        <dgm:presLayoutVars>
          <dgm:chMax val="1"/>
          <dgm:chPref val="1"/>
          <dgm:bulletEnabled val="1"/>
        </dgm:presLayoutVars>
      </dgm:prSet>
      <dgm:spPr/>
    </dgm:pt>
    <dgm:pt modelId="{50BEFB3E-ED89-4DE9-B37C-0505A823B90B}" type="pres">
      <dgm:prSet presAssocID="{0FE6E095-2C6E-4D42-891C-505415510570}" presName="Accent2" presStyleCnt="0"/>
      <dgm:spPr/>
    </dgm:pt>
    <dgm:pt modelId="{07AD095F-8C5B-4155-BB66-DC8EE66732B3}" type="pres">
      <dgm:prSet presAssocID="{0FE6E095-2C6E-4D42-891C-505415510570}" presName="Accent" presStyleLbl="node1" presStyleIdx="1" presStyleCnt="3"/>
      <dgm:spPr>
        <a:solidFill>
          <a:srgbClr val="C00000"/>
        </a:solidFill>
        <a:ln>
          <a:solidFill>
            <a:srgbClr val="C00000"/>
          </a:solidFill>
        </a:ln>
      </dgm:spPr>
    </dgm:pt>
    <dgm:pt modelId="{237D3AD2-5633-497F-A3FE-1D98AAAEF61C}" type="pres">
      <dgm:prSet presAssocID="{0FE6E095-2C6E-4D42-891C-505415510570}" presName="Parent2" presStyleLbl="revTx" presStyleIdx="1" presStyleCnt="3">
        <dgm:presLayoutVars>
          <dgm:chMax val="1"/>
          <dgm:chPref val="1"/>
          <dgm:bulletEnabled val="1"/>
        </dgm:presLayoutVars>
      </dgm:prSet>
      <dgm:spPr/>
    </dgm:pt>
    <dgm:pt modelId="{10461348-4E92-40D5-857B-6F905B6694D7}" type="pres">
      <dgm:prSet presAssocID="{D23572D2-08FE-4E55-970D-85F1F713686A}" presName="Accent3" presStyleCnt="0"/>
      <dgm:spPr/>
    </dgm:pt>
    <dgm:pt modelId="{9B180E0F-518F-4BF1-9653-F5DD2A962BE4}" type="pres">
      <dgm:prSet presAssocID="{D23572D2-08FE-4E55-970D-85F1F713686A}" presName="Accent" presStyleLbl="node1" presStyleIdx="2" presStyleCnt="3"/>
      <dgm:spPr>
        <a:solidFill>
          <a:srgbClr val="C00000"/>
        </a:solidFill>
        <a:ln>
          <a:solidFill>
            <a:srgbClr val="C00000"/>
          </a:solidFill>
        </a:ln>
      </dgm:spPr>
    </dgm:pt>
    <dgm:pt modelId="{C3074350-DC59-45FE-A4A5-C5E95276739F}" type="pres">
      <dgm:prSet presAssocID="{D23572D2-08FE-4E55-970D-85F1F713686A}" presName="Parent3" presStyleLbl="revTx" presStyleIdx="2" presStyleCnt="3">
        <dgm:presLayoutVars>
          <dgm:chMax val="1"/>
          <dgm:chPref val="1"/>
          <dgm:bulletEnabled val="1"/>
        </dgm:presLayoutVars>
      </dgm:prSet>
      <dgm:spPr/>
    </dgm:pt>
  </dgm:ptLst>
  <dgm:cxnLst>
    <dgm:cxn modelId="{0DABCADA-4180-451C-BB1D-EC2A1CEAC262}" srcId="{C356B54D-1F11-4163-A041-37A59304E6C6}" destId="{0FE6E095-2C6E-4D42-891C-505415510570}" srcOrd="1" destOrd="0" parTransId="{5AA7658C-4D5C-4CFC-A60C-F6EE0266F07C}" sibTransId="{D3AC6FAD-4FB3-4021-9DB7-9F2A4552B8DC}"/>
    <dgm:cxn modelId="{8B9AEEBF-A377-4003-B3D1-91FDFBB0EA1A}" srcId="{C356B54D-1F11-4163-A041-37A59304E6C6}" destId="{D23572D2-08FE-4E55-970D-85F1F713686A}" srcOrd="2" destOrd="0" parTransId="{CA0CA35F-14C9-4E59-ADDE-F4C82BC54798}" sibTransId="{C913BCD0-F55B-402F-8EF7-8F7D76DBD1FF}"/>
    <dgm:cxn modelId="{1A163E03-C3AF-40AC-A55F-9431ACCD3C57}" type="presOf" srcId="{2BF69815-1D3D-47B1-8C2C-B6A5E6224391}" destId="{9EB22086-8BBF-402A-B327-2A9DC6FC91FE}" srcOrd="0" destOrd="0" presId="urn:microsoft.com/office/officeart/2009/layout/CircleArrowProcess"/>
    <dgm:cxn modelId="{20C979CE-0E9F-4A82-854F-D582D1431E9E}" type="presOf" srcId="{D23572D2-08FE-4E55-970D-85F1F713686A}" destId="{C3074350-DC59-45FE-A4A5-C5E95276739F}" srcOrd="0" destOrd="0" presId="urn:microsoft.com/office/officeart/2009/layout/CircleArrowProcess"/>
    <dgm:cxn modelId="{4CD7A234-DE8A-410D-ADBE-C82CD687AA93}" srcId="{C356B54D-1F11-4163-A041-37A59304E6C6}" destId="{2BF69815-1D3D-47B1-8C2C-B6A5E6224391}" srcOrd="0" destOrd="0" parTransId="{DBDF008B-B547-4F1F-ABD5-5CD8BC3432E2}" sibTransId="{E1B224D4-656A-48DD-B37F-D9B9108605BA}"/>
    <dgm:cxn modelId="{E86FD6A9-8BEE-4468-AE60-25DF5C8E459A}" type="presOf" srcId="{C356B54D-1F11-4163-A041-37A59304E6C6}" destId="{FFE907B6-E9BE-4102-AED7-172D081AB952}" srcOrd="0" destOrd="0" presId="urn:microsoft.com/office/officeart/2009/layout/CircleArrowProcess"/>
    <dgm:cxn modelId="{8E7DD8EF-43B3-4BCE-A257-02FF7EA6B12F}" type="presOf" srcId="{0FE6E095-2C6E-4D42-891C-505415510570}" destId="{237D3AD2-5633-497F-A3FE-1D98AAAEF61C}" srcOrd="0" destOrd="0" presId="urn:microsoft.com/office/officeart/2009/layout/CircleArrowProcess"/>
    <dgm:cxn modelId="{EC194D8B-B779-44CF-B601-30FC721EC856}" type="presParOf" srcId="{FFE907B6-E9BE-4102-AED7-172D081AB952}" destId="{D5244F74-B0E6-4EE2-BB57-FC46D8EF1F45}" srcOrd="0" destOrd="0" presId="urn:microsoft.com/office/officeart/2009/layout/CircleArrowProcess"/>
    <dgm:cxn modelId="{444BBD03-F9BF-48D8-B03D-BFC6381DD310}" type="presParOf" srcId="{D5244F74-B0E6-4EE2-BB57-FC46D8EF1F45}" destId="{4FC91A44-E96D-46E5-9407-3052CA5CC994}" srcOrd="0" destOrd="0" presId="urn:microsoft.com/office/officeart/2009/layout/CircleArrowProcess"/>
    <dgm:cxn modelId="{F6511367-D0FD-4DA1-9A28-DD2AC9B8D6EE}" type="presParOf" srcId="{FFE907B6-E9BE-4102-AED7-172D081AB952}" destId="{9EB22086-8BBF-402A-B327-2A9DC6FC91FE}" srcOrd="1" destOrd="0" presId="urn:microsoft.com/office/officeart/2009/layout/CircleArrowProcess"/>
    <dgm:cxn modelId="{BAC93127-12A7-44BE-919A-B9B5DE7C67A3}" type="presParOf" srcId="{FFE907B6-E9BE-4102-AED7-172D081AB952}" destId="{50BEFB3E-ED89-4DE9-B37C-0505A823B90B}" srcOrd="2" destOrd="0" presId="urn:microsoft.com/office/officeart/2009/layout/CircleArrowProcess"/>
    <dgm:cxn modelId="{C1544F9E-96C8-42A1-AB13-51F6BDCB9D5F}" type="presParOf" srcId="{50BEFB3E-ED89-4DE9-B37C-0505A823B90B}" destId="{07AD095F-8C5B-4155-BB66-DC8EE66732B3}" srcOrd="0" destOrd="0" presId="urn:microsoft.com/office/officeart/2009/layout/CircleArrowProcess"/>
    <dgm:cxn modelId="{29B735B8-1BD9-4AB0-B938-75AC91C65978}" type="presParOf" srcId="{FFE907B6-E9BE-4102-AED7-172D081AB952}" destId="{237D3AD2-5633-497F-A3FE-1D98AAAEF61C}" srcOrd="3" destOrd="0" presId="urn:microsoft.com/office/officeart/2009/layout/CircleArrowProcess"/>
    <dgm:cxn modelId="{95227665-CFFA-4596-9371-ABC5383E05FC}" type="presParOf" srcId="{FFE907B6-E9BE-4102-AED7-172D081AB952}" destId="{10461348-4E92-40D5-857B-6F905B6694D7}" srcOrd="4" destOrd="0" presId="urn:microsoft.com/office/officeart/2009/layout/CircleArrowProcess"/>
    <dgm:cxn modelId="{6553E013-E685-4DE9-865D-32C55FBEE0DF}" type="presParOf" srcId="{10461348-4E92-40D5-857B-6F905B6694D7}" destId="{9B180E0F-518F-4BF1-9653-F5DD2A962BE4}" srcOrd="0" destOrd="0" presId="urn:microsoft.com/office/officeart/2009/layout/CircleArrowProcess"/>
    <dgm:cxn modelId="{BA9CD727-8A6F-4E71-8E8A-319F3CB6CC0D}" type="presParOf" srcId="{FFE907B6-E9BE-4102-AED7-172D081AB952}" destId="{C3074350-DC59-45FE-A4A5-C5E95276739F}" srcOrd="5" destOrd="0" presId="urn:microsoft.com/office/officeart/2009/layout/CircleArrowProcess"/>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42D2AA2-8A76-4669-A28D-9B51B8955C9B}" type="doc">
      <dgm:prSet loTypeId="urn:microsoft.com/office/officeart/2005/8/layout/chevron2" loCatId="process" qsTypeId="urn:microsoft.com/office/officeart/2005/8/quickstyle/simple1" qsCatId="simple" csTypeId="urn:microsoft.com/office/officeart/2005/8/colors/colorful5" csCatId="colorful" phldr="1"/>
      <dgm:spPr/>
      <dgm:t>
        <a:bodyPr/>
        <a:lstStyle/>
        <a:p>
          <a:endParaRPr lang="en-US"/>
        </a:p>
      </dgm:t>
    </dgm:pt>
    <dgm:pt modelId="{D848C595-3057-458E-81B1-3BF3EA7D88BF}">
      <dgm:prSet phldrT="[Text]"/>
      <dgm:spPr>
        <a:solidFill>
          <a:schemeClr val="accent6"/>
        </a:solidFill>
        <a:ln>
          <a:solidFill>
            <a:schemeClr val="accent6"/>
          </a:solidFill>
        </a:ln>
      </dgm:spPr>
      <dgm:t>
        <a:bodyPr/>
        <a:lstStyle/>
        <a:p>
          <a:r>
            <a:rPr lang="en-US" dirty="0"/>
            <a:t>User</a:t>
          </a:r>
        </a:p>
      </dgm:t>
    </dgm:pt>
    <dgm:pt modelId="{165D2413-C132-459D-8B57-04CD1D638AE8}" type="parTrans" cxnId="{791094C9-207E-431A-8514-B9E06A3B53C7}">
      <dgm:prSet/>
      <dgm:spPr/>
      <dgm:t>
        <a:bodyPr/>
        <a:lstStyle/>
        <a:p>
          <a:endParaRPr lang="en-US"/>
        </a:p>
      </dgm:t>
    </dgm:pt>
    <dgm:pt modelId="{74B2FB5E-F332-420C-8E43-1E9F65EA2C51}" type="sibTrans" cxnId="{791094C9-207E-431A-8514-B9E06A3B53C7}">
      <dgm:prSet/>
      <dgm:spPr/>
      <dgm:t>
        <a:bodyPr/>
        <a:lstStyle/>
        <a:p>
          <a:endParaRPr lang="en-US"/>
        </a:p>
      </dgm:t>
    </dgm:pt>
    <dgm:pt modelId="{6102A037-E274-433D-BC98-134CD238D588}">
      <dgm:prSet phldrT="[Text]"/>
      <dgm:spPr>
        <a:ln>
          <a:solidFill>
            <a:schemeClr val="accent6"/>
          </a:solidFill>
        </a:ln>
      </dgm:spPr>
      <dgm:t>
        <a:bodyPr/>
        <a:lstStyle/>
        <a:p>
          <a:r>
            <a:rPr lang="en-US" dirty="0"/>
            <a:t>Open the Cargo Bay Doors HAL</a:t>
          </a:r>
        </a:p>
      </dgm:t>
    </dgm:pt>
    <dgm:pt modelId="{B861A8F2-E637-4215-AD17-8C1E53992177}" type="parTrans" cxnId="{32F3CA7F-BB0A-44B0-998C-607A7DE7CE7D}">
      <dgm:prSet/>
      <dgm:spPr/>
      <dgm:t>
        <a:bodyPr/>
        <a:lstStyle/>
        <a:p>
          <a:endParaRPr lang="en-US"/>
        </a:p>
      </dgm:t>
    </dgm:pt>
    <dgm:pt modelId="{B6FDCCDB-B87F-4256-9295-D47919749122}" type="sibTrans" cxnId="{32F3CA7F-BB0A-44B0-998C-607A7DE7CE7D}">
      <dgm:prSet/>
      <dgm:spPr/>
      <dgm:t>
        <a:bodyPr/>
        <a:lstStyle/>
        <a:p>
          <a:endParaRPr lang="en-US"/>
        </a:p>
      </dgm:t>
    </dgm:pt>
    <dgm:pt modelId="{0A934CF9-86FC-499D-87C8-0B91BF1F6443}">
      <dgm:prSet phldrT="[Text]"/>
      <dgm:spPr>
        <a:solidFill>
          <a:srgbClr val="00B0F0"/>
        </a:solidFill>
        <a:ln>
          <a:solidFill>
            <a:srgbClr val="00B0F0"/>
          </a:solidFill>
        </a:ln>
      </dgm:spPr>
      <dgm:t>
        <a:bodyPr/>
        <a:lstStyle/>
        <a:p>
          <a:r>
            <a:rPr lang="en-US" dirty="0"/>
            <a:t>Chat-Bot</a:t>
          </a:r>
        </a:p>
      </dgm:t>
    </dgm:pt>
    <dgm:pt modelId="{ED6090FB-10BE-48C8-91C7-2D320D568051}" type="parTrans" cxnId="{EC0EE878-5B89-4ECA-AB80-C34D1F7B5A30}">
      <dgm:prSet/>
      <dgm:spPr/>
      <dgm:t>
        <a:bodyPr/>
        <a:lstStyle/>
        <a:p>
          <a:endParaRPr lang="en-US"/>
        </a:p>
      </dgm:t>
    </dgm:pt>
    <dgm:pt modelId="{8667845E-D100-4B07-950B-B629C1348AC2}" type="sibTrans" cxnId="{EC0EE878-5B89-4ECA-AB80-C34D1F7B5A30}">
      <dgm:prSet/>
      <dgm:spPr/>
      <dgm:t>
        <a:bodyPr/>
        <a:lstStyle/>
        <a:p>
          <a:endParaRPr lang="en-US"/>
        </a:p>
      </dgm:t>
    </dgm:pt>
    <dgm:pt modelId="{4CE8C5CD-B9FD-4577-943A-3C3100D7735D}">
      <dgm:prSet phldrT="[Text]"/>
      <dgm:spPr>
        <a:ln>
          <a:solidFill>
            <a:srgbClr val="00B0F0"/>
          </a:solidFill>
        </a:ln>
      </dgm:spPr>
      <dgm:t>
        <a:bodyPr/>
        <a:lstStyle/>
        <a:p>
          <a:r>
            <a:rPr lang="en-US" dirty="0"/>
            <a:t>I Cannot Do That Dave</a:t>
          </a:r>
        </a:p>
      </dgm:t>
    </dgm:pt>
    <dgm:pt modelId="{A3FA151A-B4A1-44A2-B752-3613161A98AC}" type="parTrans" cxnId="{768903AA-6813-4C12-B8A6-E28DE25F814F}">
      <dgm:prSet/>
      <dgm:spPr/>
      <dgm:t>
        <a:bodyPr/>
        <a:lstStyle/>
        <a:p>
          <a:endParaRPr lang="en-US"/>
        </a:p>
      </dgm:t>
    </dgm:pt>
    <dgm:pt modelId="{D8C9116C-6738-4A77-98E4-964B06797ED2}" type="sibTrans" cxnId="{768903AA-6813-4C12-B8A6-E28DE25F814F}">
      <dgm:prSet/>
      <dgm:spPr/>
      <dgm:t>
        <a:bodyPr/>
        <a:lstStyle/>
        <a:p>
          <a:endParaRPr lang="en-US"/>
        </a:p>
      </dgm:t>
    </dgm:pt>
    <dgm:pt modelId="{3181A445-B89B-4054-A9DC-2840CD9248C7}">
      <dgm:prSet phldrT="[Text]"/>
      <dgm:spPr/>
      <dgm:t>
        <a:bodyPr/>
        <a:lstStyle/>
        <a:p>
          <a:r>
            <a:rPr lang="en-US" dirty="0"/>
            <a:t>User</a:t>
          </a:r>
        </a:p>
      </dgm:t>
    </dgm:pt>
    <dgm:pt modelId="{0E5C6516-1382-490A-B357-DC1BB79E5204}" type="parTrans" cxnId="{AB55C5F1-4D9E-4E2E-90AA-48158D245F88}">
      <dgm:prSet/>
      <dgm:spPr/>
      <dgm:t>
        <a:bodyPr/>
        <a:lstStyle/>
        <a:p>
          <a:endParaRPr lang="en-US"/>
        </a:p>
      </dgm:t>
    </dgm:pt>
    <dgm:pt modelId="{48E9C86E-D67A-4452-9B98-CC5B169ADD95}" type="sibTrans" cxnId="{AB55C5F1-4D9E-4E2E-90AA-48158D245F88}">
      <dgm:prSet/>
      <dgm:spPr/>
      <dgm:t>
        <a:bodyPr/>
        <a:lstStyle/>
        <a:p>
          <a:endParaRPr lang="en-US"/>
        </a:p>
      </dgm:t>
    </dgm:pt>
    <dgm:pt modelId="{56D32BFE-419B-4FF4-8770-1146C683363A}">
      <dgm:prSet phldrT="[Text]"/>
      <dgm:spPr/>
      <dgm:t>
        <a:bodyPr/>
        <a:lstStyle/>
        <a:p>
          <a:r>
            <a:rPr lang="en-US" dirty="0"/>
            <a:t>Incorrect Response</a:t>
          </a:r>
        </a:p>
      </dgm:t>
    </dgm:pt>
    <dgm:pt modelId="{27349FC3-4A93-4DA8-9448-946BECBDBE2F}" type="parTrans" cxnId="{02B70DBA-8713-484F-9284-FF3F36F8BD42}">
      <dgm:prSet/>
      <dgm:spPr/>
      <dgm:t>
        <a:bodyPr/>
        <a:lstStyle/>
        <a:p>
          <a:endParaRPr lang="en-US"/>
        </a:p>
      </dgm:t>
    </dgm:pt>
    <dgm:pt modelId="{6589AD2B-B811-4D33-8870-DD8A99C6D3A0}" type="sibTrans" cxnId="{02B70DBA-8713-484F-9284-FF3F36F8BD42}">
      <dgm:prSet/>
      <dgm:spPr/>
      <dgm:t>
        <a:bodyPr/>
        <a:lstStyle/>
        <a:p>
          <a:endParaRPr lang="en-US"/>
        </a:p>
      </dgm:t>
    </dgm:pt>
    <dgm:pt modelId="{8A459802-AE7E-41DB-8457-574B0077494F}">
      <dgm:prSet phldrT="[Text]"/>
      <dgm:spPr/>
      <dgm:t>
        <a:bodyPr/>
        <a:lstStyle/>
        <a:p>
          <a:r>
            <a:rPr lang="en-US" dirty="0"/>
            <a:t>Open the Cargo Bay Doors</a:t>
          </a:r>
        </a:p>
      </dgm:t>
    </dgm:pt>
    <dgm:pt modelId="{552E7DB1-536C-4CD1-B24E-DDD4B119D422}" type="parTrans" cxnId="{D0C77C09-4EF1-43E0-9C9F-B2FB355AB671}">
      <dgm:prSet/>
      <dgm:spPr/>
      <dgm:t>
        <a:bodyPr/>
        <a:lstStyle/>
        <a:p>
          <a:endParaRPr lang="en-US"/>
        </a:p>
      </dgm:t>
    </dgm:pt>
    <dgm:pt modelId="{FD88122E-6DBF-47BA-BAEE-D34C1D44BB38}" type="sibTrans" cxnId="{D0C77C09-4EF1-43E0-9C9F-B2FB355AB671}">
      <dgm:prSet/>
      <dgm:spPr/>
      <dgm:t>
        <a:bodyPr/>
        <a:lstStyle/>
        <a:p>
          <a:endParaRPr lang="en-US"/>
        </a:p>
      </dgm:t>
    </dgm:pt>
    <dgm:pt modelId="{BB8364DA-0551-4D23-A5DB-2F2BECDCF4DF}" type="pres">
      <dgm:prSet presAssocID="{442D2AA2-8A76-4669-A28D-9B51B8955C9B}" presName="linearFlow" presStyleCnt="0">
        <dgm:presLayoutVars>
          <dgm:dir/>
          <dgm:animLvl val="lvl"/>
          <dgm:resizeHandles val="exact"/>
        </dgm:presLayoutVars>
      </dgm:prSet>
      <dgm:spPr/>
    </dgm:pt>
    <dgm:pt modelId="{DB8692E3-BB64-42E3-BFD7-1252D234022C}" type="pres">
      <dgm:prSet presAssocID="{D848C595-3057-458E-81B1-3BF3EA7D88BF}" presName="composite" presStyleCnt="0"/>
      <dgm:spPr/>
    </dgm:pt>
    <dgm:pt modelId="{93A42CE9-58FA-4B0C-91FB-CBA6DFA8A8C3}" type="pres">
      <dgm:prSet presAssocID="{D848C595-3057-458E-81B1-3BF3EA7D88BF}" presName="parentText" presStyleLbl="alignNode1" presStyleIdx="0" presStyleCnt="3">
        <dgm:presLayoutVars>
          <dgm:chMax val="1"/>
          <dgm:bulletEnabled val="1"/>
        </dgm:presLayoutVars>
      </dgm:prSet>
      <dgm:spPr/>
    </dgm:pt>
    <dgm:pt modelId="{FA0994BB-D2E5-4C2C-BC42-241AADC1A656}" type="pres">
      <dgm:prSet presAssocID="{D848C595-3057-458E-81B1-3BF3EA7D88BF}" presName="descendantText" presStyleLbl="alignAcc1" presStyleIdx="0" presStyleCnt="3">
        <dgm:presLayoutVars>
          <dgm:bulletEnabled val="1"/>
        </dgm:presLayoutVars>
      </dgm:prSet>
      <dgm:spPr/>
    </dgm:pt>
    <dgm:pt modelId="{B5CE30B5-851F-43CF-82F9-9DE9C3455688}" type="pres">
      <dgm:prSet presAssocID="{74B2FB5E-F332-420C-8E43-1E9F65EA2C51}" presName="sp" presStyleCnt="0"/>
      <dgm:spPr/>
    </dgm:pt>
    <dgm:pt modelId="{444C7455-DD7B-429A-B27F-9F4B47BB712A}" type="pres">
      <dgm:prSet presAssocID="{0A934CF9-86FC-499D-87C8-0B91BF1F6443}" presName="composite" presStyleCnt="0"/>
      <dgm:spPr/>
    </dgm:pt>
    <dgm:pt modelId="{0AFE323B-8A50-4097-BE51-BCE724B8C7D4}" type="pres">
      <dgm:prSet presAssocID="{0A934CF9-86FC-499D-87C8-0B91BF1F6443}" presName="parentText" presStyleLbl="alignNode1" presStyleIdx="1" presStyleCnt="3">
        <dgm:presLayoutVars>
          <dgm:chMax val="1"/>
          <dgm:bulletEnabled val="1"/>
        </dgm:presLayoutVars>
      </dgm:prSet>
      <dgm:spPr/>
    </dgm:pt>
    <dgm:pt modelId="{683F00CD-7629-48F8-A521-9DF4F7AAD4F4}" type="pres">
      <dgm:prSet presAssocID="{0A934CF9-86FC-499D-87C8-0B91BF1F6443}" presName="descendantText" presStyleLbl="alignAcc1" presStyleIdx="1" presStyleCnt="3">
        <dgm:presLayoutVars>
          <dgm:bulletEnabled val="1"/>
        </dgm:presLayoutVars>
      </dgm:prSet>
      <dgm:spPr/>
    </dgm:pt>
    <dgm:pt modelId="{FF68F7A4-3426-4AA0-9310-36A62E5AFD26}" type="pres">
      <dgm:prSet presAssocID="{8667845E-D100-4B07-950B-B629C1348AC2}" presName="sp" presStyleCnt="0"/>
      <dgm:spPr/>
    </dgm:pt>
    <dgm:pt modelId="{3FFA35BD-DB74-4842-9643-DBD018FB4B84}" type="pres">
      <dgm:prSet presAssocID="{3181A445-B89B-4054-A9DC-2840CD9248C7}" presName="composite" presStyleCnt="0"/>
      <dgm:spPr/>
    </dgm:pt>
    <dgm:pt modelId="{CA4BEAA9-C675-4BA3-9D60-192CCFEBAD35}" type="pres">
      <dgm:prSet presAssocID="{3181A445-B89B-4054-A9DC-2840CD9248C7}" presName="parentText" presStyleLbl="alignNode1" presStyleIdx="2" presStyleCnt="3">
        <dgm:presLayoutVars>
          <dgm:chMax val="1"/>
          <dgm:bulletEnabled val="1"/>
        </dgm:presLayoutVars>
      </dgm:prSet>
      <dgm:spPr/>
    </dgm:pt>
    <dgm:pt modelId="{0748B2EE-F6D5-49BC-A16A-3E756D5394CE}" type="pres">
      <dgm:prSet presAssocID="{3181A445-B89B-4054-A9DC-2840CD9248C7}" presName="descendantText" presStyleLbl="alignAcc1" presStyleIdx="2" presStyleCnt="3">
        <dgm:presLayoutVars>
          <dgm:bulletEnabled val="1"/>
        </dgm:presLayoutVars>
      </dgm:prSet>
      <dgm:spPr/>
    </dgm:pt>
  </dgm:ptLst>
  <dgm:cxnLst>
    <dgm:cxn modelId="{02D95AEC-D5DE-40B0-BB38-B48F89592CE1}" type="presOf" srcId="{442D2AA2-8A76-4669-A28D-9B51B8955C9B}" destId="{BB8364DA-0551-4D23-A5DB-2F2BECDCF4DF}" srcOrd="0" destOrd="0" presId="urn:microsoft.com/office/officeart/2005/8/layout/chevron2"/>
    <dgm:cxn modelId="{D60EBBE7-137A-48E6-B95A-679CBDBC7D36}" type="presOf" srcId="{D848C595-3057-458E-81B1-3BF3EA7D88BF}" destId="{93A42CE9-58FA-4B0C-91FB-CBA6DFA8A8C3}" srcOrd="0" destOrd="0" presId="urn:microsoft.com/office/officeart/2005/8/layout/chevron2"/>
    <dgm:cxn modelId="{D0C77C09-4EF1-43E0-9C9F-B2FB355AB671}" srcId="{3181A445-B89B-4054-A9DC-2840CD9248C7}" destId="{8A459802-AE7E-41DB-8457-574B0077494F}" srcOrd="1" destOrd="0" parTransId="{552E7DB1-536C-4CD1-B24E-DDD4B119D422}" sibTransId="{FD88122E-6DBF-47BA-BAEE-D34C1D44BB38}"/>
    <dgm:cxn modelId="{08DDD8E2-7C28-4242-AB55-CBE08EEA8ADC}" type="presOf" srcId="{0A934CF9-86FC-499D-87C8-0B91BF1F6443}" destId="{0AFE323B-8A50-4097-BE51-BCE724B8C7D4}" srcOrd="0" destOrd="0" presId="urn:microsoft.com/office/officeart/2005/8/layout/chevron2"/>
    <dgm:cxn modelId="{02B70DBA-8713-484F-9284-FF3F36F8BD42}" srcId="{3181A445-B89B-4054-A9DC-2840CD9248C7}" destId="{56D32BFE-419B-4FF4-8770-1146C683363A}" srcOrd="0" destOrd="0" parTransId="{27349FC3-4A93-4DA8-9448-946BECBDBE2F}" sibTransId="{6589AD2B-B811-4D33-8870-DD8A99C6D3A0}"/>
    <dgm:cxn modelId="{EC0EE878-5B89-4ECA-AB80-C34D1F7B5A30}" srcId="{442D2AA2-8A76-4669-A28D-9B51B8955C9B}" destId="{0A934CF9-86FC-499D-87C8-0B91BF1F6443}" srcOrd="1" destOrd="0" parTransId="{ED6090FB-10BE-48C8-91C7-2D320D568051}" sibTransId="{8667845E-D100-4B07-950B-B629C1348AC2}"/>
    <dgm:cxn modelId="{E18EA622-A9B0-48F4-A5BA-56E9AEDAE570}" type="presOf" srcId="{6102A037-E274-433D-BC98-134CD238D588}" destId="{FA0994BB-D2E5-4C2C-BC42-241AADC1A656}" srcOrd="0" destOrd="0" presId="urn:microsoft.com/office/officeart/2005/8/layout/chevron2"/>
    <dgm:cxn modelId="{AB55C5F1-4D9E-4E2E-90AA-48158D245F88}" srcId="{442D2AA2-8A76-4669-A28D-9B51B8955C9B}" destId="{3181A445-B89B-4054-A9DC-2840CD9248C7}" srcOrd="2" destOrd="0" parTransId="{0E5C6516-1382-490A-B357-DC1BB79E5204}" sibTransId="{48E9C86E-D67A-4452-9B98-CC5B169ADD95}"/>
    <dgm:cxn modelId="{768903AA-6813-4C12-B8A6-E28DE25F814F}" srcId="{0A934CF9-86FC-499D-87C8-0B91BF1F6443}" destId="{4CE8C5CD-B9FD-4577-943A-3C3100D7735D}" srcOrd="0" destOrd="0" parTransId="{A3FA151A-B4A1-44A2-B752-3613161A98AC}" sibTransId="{D8C9116C-6738-4A77-98E4-964B06797ED2}"/>
    <dgm:cxn modelId="{0D15D831-0459-4E54-A1F2-D330BE4D5D37}" type="presOf" srcId="{8A459802-AE7E-41DB-8457-574B0077494F}" destId="{0748B2EE-F6D5-49BC-A16A-3E756D5394CE}" srcOrd="0" destOrd="1" presId="urn:microsoft.com/office/officeart/2005/8/layout/chevron2"/>
    <dgm:cxn modelId="{791094C9-207E-431A-8514-B9E06A3B53C7}" srcId="{442D2AA2-8A76-4669-A28D-9B51B8955C9B}" destId="{D848C595-3057-458E-81B1-3BF3EA7D88BF}" srcOrd="0" destOrd="0" parTransId="{165D2413-C132-459D-8B57-04CD1D638AE8}" sibTransId="{74B2FB5E-F332-420C-8E43-1E9F65EA2C51}"/>
    <dgm:cxn modelId="{32F3CA7F-BB0A-44B0-998C-607A7DE7CE7D}" srcId="{D848C595-3057-458E-81B1-3BF3EA7D88BF}" destId="{6102A037-E274-433D-BC98-134CD238D588}" srcOrd="0" destOrd="0" parTransId="{B861A8F2-E637-4215-AD17-8C1E53992177}" sibTransId="{B6FDCCDB-B87F-4256-9295-D47919749122}"/>
    <dgm:cxn modelId="{260DA8C4-1C92-47E0-8755-40623765647D}" type="presOf" srcId="{4CE8C5CD-B9FD-4577-943A-3C3100D7735D}" destId="{683F00CD-7629-48F8-A521-9DF4F7AAD4F4}" srcOrd="0" destOrd="0" presId="urn:microsoft.com/office/officeart/2005/8/layout/chevron2"/>
    <dgm:cxn modelId="{A9D6B77F-18AF-4367-9789-4D0BA3721931}" type="presOf" srcId="{3181A445-B89B-4054-A9DC-2840CD9248C7}" destId="{CA4BEAA9-C675-4BA3-9D60-192CCFEBAD35}" srcOrd="0" destOrd="0" presId="urn:microsoft.com/office/officeart/2005/8/layout/chevron2"/>
    <dgm:cxn modelId="{FA1640BE-357D-4C53-907F-427A39CD3B53}" type="presOf" srcId="{56D32BFE-419B-4FF4-8770-1146C683363A}" destId="{0748B2EE-F6D5-49BC-A16A-3E756D5394CE}" srcOrd="0" destOrd="0" presId="urn:microsoft.com/office/officeart/2005/8/layout/chevron2"/>
    <dgm:cxn modelId="{77B8E152-1661-4D46-8855-12B770ADFA42}" type="presParOf" srcId="{BB8364DA-0551-4D23-A5DB-2F2BECDCF4DF}" destId="{DB8692E3-BB64-42E3-BFD7-1252D234022C}" srcOrd="0" destOrd="0" presId="urn:microsoft.com/office/officeart/2005/8/layout/chevron2"/>
    <dgm:cxn modelId="{F293E721-AF34-4319-9B7A-0C2B8FBD05BE}" type="presParOf" srcId="{DB8692E3-BB64-42E3-BFD7-1252D234022C}" destId="{93A42CE9-58FA-4B0C-91FB-CBA6DFA8A8C3}" srcOrd="0" destOrd="0" presId="urn:microsoft.com/office/officeart/2005/8/layout/chevron2"/>
    <dgm:cxn modelId="{6CBDF009-5B60-4A0A-8209-18A62E8E3C37}" type="presParOf" srcId="{DB8692E3-BB64-42E3-BFD7-1252D234022C}" destId="{FA0994BB-D2E5-4C2C-BC42-241AADC1A656}" srcOrd="1" destOrd="0" presId="urn:microsoft.com/office/officeart/2005/8/layout/chevron2"/>
    <dgm:cxn modelId="{9E8DDC42-956B-47EB-A241-934A339E4799}" type="presParOf" srcId="{BB8364DA-0551-4D23-A5DB-2F2BECDCF4DF}" destId="{B5CE30B5-851F-43CF-82F9-9DE9C3455688}" srcOrd="1" destOrd="0" presId="urn:microsoft.com/office/officeart/2005/8/layout/chevron2"/>
    <dgm:cxn modelId="{B1A2EBB9-0750-4894-87CD-4ABD256C9B80}" type="presParOf" srcId="{BB8364DA-0551-4D23-A5DB-2F2BECDCF4DF}" destId="{444C7455-DD7B-429A-B27F-9F4B47BB712A}" srcOrd="2" destOrd="0" presId="urn:microsoft.com/office/officeart/2005/8/layout/chevron2"/>
    <dgm:cxn modelId="{7AA59A26-1156-48A3-9BFD-4EAEC57F7AD6}" type="presParOf" srcId="{444C7455-DD7B-429A-B27F-9F4B47BB712A}" destId="{0AFE323B-8A50-4097-BE51-BCE724B8C7D4}" srcOrd="0" destOrd="0" presId="urn:microsoft.com/office/officeart/2005/8/layout/chevron2"/>
    <dgm:cxn modelId="{8955F386-D110-463E-B9F1-B2867303EF3B}" type="presParOf" srcId="{444C7455-DD7B-429A-B27F-9F4B47BB712A}" destId="{683F00CD-7629-48F8-A521-9DF4F7AAD4F4}" srcOrd="1" destOrd="0" presId="urn:microsoft.com/office/officeart/2005/8/layout/chevron2"/>
    <dgm:cxn modelId="{F84A2A43-A1BD-4ED3-AA87-B69EC4D9CBCA}" type="presParOf" srcId="{BB8364DA-0551-4D23-A5DB-2F2BECDCF4DF}" destId="{FF68F7A4-3426-4AA0-9310-36A62E5AFD26}" srcOrd="3" destOrd="0" presId="urn:microsoft.com/office/officeart/2005/8/layout/chevron2"/>
    <dgm:cxn modelId="{8BC850AA-2DD8-47AE-A451-A78AB30FFA55}" type="presParOf" srcId="{BB8364DA-0551-4D23-A5DB-2F2BECDCF4DF}" destId="{3FFA35BD-DB74-4842-9643-DBD018FB4B84}" srcOrd="4" destOrd="0" presId="urn:microsoft.com/office/officeart/2005/8/layout/chevron2"/>
    <dgm:cxn modelId="{D27A79F4-D08E-469C-BF00-8C6266CF07C9}" type="presParOf" srcId="{3FFA35BD-DB74-4842-9643-DBD018FB4B84}" destId="{CA4BEAA9-C675-4BA3-9D60-192CCFEBAD35}" srcOrd="0" destOrd="0" presId="urn:microsoft.com/office/officeart/2005/8/layout/chevron2"/>
    <dgm:cxn modelId="{C941150C-1510-418D-90C1-A881FA128F81}" type="presParOf" srcId="{3FFA35BD-DB74-4842-9643-DBD018FB4B84}" destId="{0748B2EE-F6D5-49BC-A16A-3E756D5394CE}" srcOrd="1" destOrd="0" presId="urn:microsoft.com/office/officeart/2005/8/layout/chevron2"/>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4EF20B-D98C-45B2-BB13-7B93B5373CEB}">
      <dsp:nvSpPr>
        <dsp:cNvPr id="0" name=""/>
        <dsp:cNvSpPr/>
      </dsp:nvSpPr>
      <dsp:spPr>
        <a:xfrm>
          <a:off x="0" y="0"/>
          <a:ext cx="4316650" cy="1339691"/>
        </a:xfrm>
        <a:prstGeom prst="roundRect">
          <a:avLst>
            <a:gd name="adj" fmla="val 10000"/>
          </a:avLst>
        </a:prstGeom>
        <a:gradFill rotWithShape="0">
          <a:gsLst>
            <a:gs pos="0">
              <a:srgbClr val="703000"/>
            </a:gs>
            <a:gs pos="50000">
              <a:srgbClr val="A44A00"/>
            </a:gs>
            <a:gs pos="70000">
              <a:srgbClr val="BC5500"/>
            </a:gs>
            <a:gs pos="100000">
              <a:srgbClr val="F26D00"/>
            </a:gs>
          </a:gsLst>
          <a:lin ang="16200000" scaled="0"/>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dirty="0"/>
            <a:t>Rules Based Chat-Bot</a:t>
          </a:r>
        </a:p>
      </dsp:txBody>
      <dsp:txXfrm>
        <a:off x="39238" y="39238"/>
        <a:ext cx="2871019" cy="1261215"/>
      </dsp:txXfrm>
    </dsp:sp>
    <dsp:sp modelId="{CA544AF7-F7B2-4CA5-9251-B4CDB8D06634}">
      <dsp:nvSpPr>
        <dsp:cNvPr id="0" name=""/>
        <dsp:cNvSpPr/>
      </dsp:nvSpPr>
      <dsp:spPr>
        <a:xfrm>
          <a:off x="380880" y="1562972"/>
          <a:ext cx="4316650" cy="1339691"/>
        </a:xfrm>
        <a:prstGeom prst="roundRect">
          <a:avLst>
            <a:gd name="adj" fmla="val 10000"/>
          </a:avLst>
        </a:prstGeom>
        <a:gradFill rotWithShape="0">
          <a:gsLst>
            <a:gs pos="0">
              <a:schemeClr val="accent3">
                <a:hueOff val="0"/>
                <a:satOff val="0"/>
                <a:lumOff val="0"/>
                <a:alphaOff val="0"/>
                <a:shade val="15000"/>
                <a:satMod val="180000"/>
              </a:schemeClr>
            </a:gs>
            <a:gs pos="50000">
              <a:schemeClr val="accent3">
                <a:hueOff val="0"/>
                <a:satOff val="0"/>
                <a:lumOff val="0"/>
                <a:alphaOff val="0"/>
                <a:shade val="45000"/>
                <a:satMod val="170000"/>
              </a:schemeClr>
            </a:gs>
            <a:gs pos="70000">
              <a:schemeClr val="accent3">
                <a:hueOff val="0"/>
                <a:satOff val="0"/>
                <a:lumOff val="0"/>
                <a:alphaOff val="0"/>
                <a:tint val="99000"/>
                <a:shade val="65000"/>
                <a:satMod val="155000"/>
              </a:schemeClr>
            </a:gs>
            <a:gs pos="100000">
              <a:schemeClr val="accent3">
                <a:hueOff val="0"/>
                <a:satOff val="0"/>
                <a:lumOff val="0"/>
                <a:alphaOff val="0"/>
                <a:tint val="100000"/>
                <a:shade val="100000"/>
                <a:satMod val="155000"/>
              </a:schemeClr>
            </a:gs>
          </a:gsLst>
          <a:lin ang="16200000" scaled="0"/>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dirty="0"/>
            <a:t>Machine Learning Algorithms</a:t>
          </a:r>
        </a:p>
      </dsp:txBody>
      <dsp:txXfrm>
        <a:off x="420118" y="1602210"/>
        <a:ext cx="2986494" cy="1261215"/>
      </dsp:txXfrm>
    </dsp:sp>
    <dsp:sp modelId="{2AE92D3F-F0FA-45DD-BB60-4C6FBC6BC016}">
      <dsp:nvSpPr>
        <dsp:cNvPr id="0" name=""/>
        <dsp:cNvSpPr/>
      </dsp:nvSpPr>
      <dsp:spPr>
        <a:xfrm>
          <a:off x="761761" y="3125945"/>
          <a:ext cx="4316650" cy="1339691"/>
        </a:xfrm>
        <a:prstGeom prst="roundRect">
          <a:avLst>
            <a:gd name="adj" fmla="val 10000"/>
          </a:avLst>
        </a:prstGeom>
        <a:gradFill rotWithShape="0">
          <a:gsLst>
            <a:gs pos="0">
              <a:srgbClr val="394404"/>
            </a:gs>
            <a:gs pos="50000">
              <a:srgbClr val="5F6F0F"/>
            </a:gs>
            <a:gs pos="70000">
              <a:srgbClr val="65741A"/>
            </a:gs>
            <a:gs pos="100000">
              <a:schemeClr val="accent4">
                <a:hueOff val="0"/>
                <a:satOff val="0"/>
                <a:lumOff val="0"/>
                <a:alphaOff val="0"/>
                <a:tint val="100000"/>
                <a:shade val="100000"/>
                <a:satMod val="155000"/>
              </a:schemeClr>
            </a:gs>
          </a:gsLst>
          <a:lin ang="16200000" scaled="0"/>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dirty="0"/>
            <a:t>Training and Testing</a:t>
          </a:r>
        </a:p>
      </dsp:txBody>
      <dsp:txXfrm>
        <a:off x="800999" y="3165183"/>
        <a:ext cx="2986494" cy="1261215"/>
      </dsp:txXfrm>
    </dsp:sp>
    <dsp:sp modelId="{9CA877D8-99F8-40A0-89E9-59A61C9A70F4}">
      <dsp:nvSpPr>
        <dsp:cNvPr id="0" name=""/>
        <dsp:cNvSpPr/>
      </dsp:nvSpPr>
      <dsp:spPr>
        <a:xfrm>
          <a:off x="3445850" y="1015932"/>
          <a:ext cx="870799" cy="870799"/>
        </a:xfrm>
        <a:prstGeom prst="downArrow">
          <a:avLst>
            <a:gd name="adj1" fmla="val 55000"/>
            <a:gd name="adj2" fmla="val 45000"/>
          </a:avLst>
        </a:prstGeom>
        <a:solidFill>
          <a:schemeClr val="accent2">
            <a:tint val="40000"/>
            <a:alpha val="90000"/>
            <a:hueOff val="0"/>
            <a:satOff val="0"/>
            <a:lumOff val="0"/>
            <a:alphaOff val="0"/>
          </a:schemeClr>
        </a:solidFill>
        <a:ln w="9525" cap="flat" cmpd="sng" algn="ctr">
          <a:solidFill>
            <a:schemeClr val="accent2">
              <a:tint val="40000"/>
              <a:alpha val="90000"/>
              <a:hueOff val="0"/>
              <a:satOff val="0"/>
              <a:lumOff val="0"/>
              <a:alphaOff val="0"/>
            </a:schemeClr>
          </a:solidFill>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3641780" y="1015932"/>
        <a:ext cx="478939" cy="655276"/>
      </dsp:txXfrm>
    </dsp:sp>
    <dsp:sp modelId="{62643EF2-016C-41F1-8CBC-398422A85727}">
      <dsp:nvSpPr>
        <dsp:cNvPr id="0" name=""/>
        <dsp:cNvSpPr/>
      </dsp:nvSpPr>
      <dsp:spPr>
        <a:xfrm>
          <a:off x="3826731" y="2569974"/>
          <a:ext cx="870799" cy="870799"/>
        </a:xfrm>
        <a:prstGeom prst="downArrow">
          <a:avLst>
            <a:gd name="adj1" fmla="val 55000"/>
            <a:gd name="adj2" fmla="val 45000"/>
          </a:avLst>
        </a:prstGeom>
        <a:solidFill>
          <a:schemeClr val="accent3">
            <a:tint val="40000"/>
            <a:alpha val="90000"/>
            <a:hueOff val="0"/>
            <a:satOff val="0"/>
            <a:lumOff val="0"/>
            <a:alphaOff val="0"/>
          </a:schemeClr>
        </a:solidFill>
        <a:ln w="9525" cap="flat" cmpd="sng" algn="ctr">
          <a:solidFill>
            <a:schemeClr val="accent3">
              <a:tint val="40000"/>
              <a:alpha val="90000"/>
              <a:hueOff val="0"/>
              <a:satOff val="0"/>
              <a:lumOff val="0"/>
              <a:alphaOff val="0"/>
            </a:schemeClr>
          </a:solidFill>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4022661" y="2569974"/>
        <a:ext cx="478939" cy="65527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C91A44-E96D-46E5-9407-3052CA5CC994}">
      <dsp:nvSpPr>
        <dsp:cNvPr id="0" name=""/>
        <dsp:cNvSpPr/>
      </dsp:nvSpPr>
      <dsp:spPr>
        <a:xfrm>
          <a:off x="2183777" y="0"/>
          <a:ext cx="1883924" cy="1884211"/>
        </a:xfrm>
        <a:prstGeom prst="circularArrow">
          <a:avLst>
            <a:gd name="adj1" fmla="val 10980"/>
            <a:gd name="adj2" fmla="val 1142322"/>
            <a:gd name="adj3" fmla="val 4500000"/>
            <a:gd name="adj4" fmla="val 10800000"/>
            <a:gd name="adj5" fmla="val 12500"/>
          </a:avLst>
        </a:prstGeom>
        <a:solidFill>
          <a:srgbClr val="C00000"/>
        </a:solidFill>
        <a:ln w="25400" cap="flat" cmpd="sng" algn="ctr">
          <a:solidFill>
            <a:srgbClr val="C00000"/>
          </a:solidFill>
          <a:miter lim="800000"/>
        </a:ln>
        <a:effectLst/>
      </dsp:spPr>
      <dsp:style>
        <a:lnRef idx="2">
          <a:scrgbClr r="0" g="0" b="0"/>
        </a:lnRef>
        <a:fillRef idx="1">
          <a:scrgbClr r="0" g="0" b="0"/>
        </a:fillRef>
        <a:effectRef idx="0">
          <a:scrgbClr r="0" g="0" b="0"/>
        </a:effectRef>
        <a:fontRef idx="minor">
          <a:schemeClr val="lt1"/>
        </a:fontRef>
      </dsp:style>
    </dsp:sp>
    <dsp:sp modelId="{9EB22086-8BBF-402A-B327-2A9DC6FC91FE}">
      <dsp:nvSpPr>
        <dsp:cNvPr id="0" name=""/>
        <dsp:cNvSpPr/>
      </dsp:nvSpPr>
      <dsp:spPr>
        <a:xfrm>
          <a:off x="2600187" y="680257"/>
          <a:ext cx="1046860" cy="5233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solidFill>
                <a:srgbClr val="FFFF00"/>
              </a:solidFill>
            </a:rPr>
            <a:t>User Input</a:t>
          </a:r>
        </a:p>
      </dsp:txBody>
      <dsp:txXfrm>
        <a:off x="2600187" y="680257"/>
        <a:ext cx="1046860" cy="523305"/>
      </dsp:txXfrm>
    </dsp:sp>
    <dsp:sp modelId="{07AD095F-8C5B-4155-BB66-DC8EE66732B3}">
      <dsp:nvSpPr>
        <dsp:cNvPr id="0" name=""/>
        <dsp:cNvSpPr/>
      </dsp:nvSpPr>
      <dsp:spPr>
        <a:xfrm>
          <a:off x="1660524" y="1082619"/>
          <a:ext cx="1883924" cy="1884211"/>
        </a:xfrm>
        <a:prstGeom prst="leftCircularArrow">
          <a:avLst>
            <a:gd name="adj1" fmla="val 10980"/>
            <a:gd name="adj2" fmla="val 1142322"/>
            <a:gd name="adj3" fmla="val 6300000"/>
            <a:gd name="adj4" fmla="val 18900000"/>
            <a:gd name="adj5" fmla="val 12500"/>
          </a:avLst>
        </a:prstGeom>
        <a:solidFill>
          <a:srgbClr val="C00000"/>
        </a:solidFill>
        <a:ln w="25400" cap="flat" cmpd="sng" algn="ctr">
          <a:solidFill>
            <a:srgbClr val="C00000"/>
          </a:solidFill>
          <a:miter lim="800000"/>
        </a:ln>
        <a:effectLst/>
      </dsp:spPr>
      <dsp:style>
        <a:lnRef idx="2">
          <a:scrgbClr r="0" g="0" b="0"/>
        </a:lnRef>
        <a:fillRef idx="1">
          <a:scrgbClr r="0" g="0" b="0"/>
        </a:fillRef>
        <a:effectRef idx="0">
          <a:scrgbClr r="0" g="0" b="0"/>
        </a:effectRef>
        <a:fontRef idx="minor">
          <a:schemeClr val="lt1"/>
        </a:fontRef>
      </dsp:style>
    </dsp:sp>
    <dsp:sp modelId="{237D3AD2-5633-497F-A3FE-1D98AAAEF61C}">
      <dsp:nvSpPr>
        <dsp:cNvPr id="0" name=""/>
        <dsp:cNvSpPr/>
      </dsp:nvSpPr>
      <dsp:spPr>
        <a:xfrm>
          <a:off x="2079056" y="1769138"/>
          <a:ext cx="1046860" cy="5233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solidFill>
                <a:srgbClr val="FFFF00"/>
              </a:solidFill>
            </a:rPr>
            <a:t>Machine Learning</a:t>
          </a:r>
        </a:p>
      </dsp:txBody>
      <dsp:txXfrm>
        <a:off x="2079056" y="1769138"/>
        <a:ext cx="1046860" cy="523305"/>
      </dsp:txXfrm>
    </dsp:sp>
    <dsp:sp modelId="{9B180E0F-518F-4BF1-9653-F5DD2A962BE4}">
      <dsp:nvSpPr>
        <dsp:cNvPr id="0" name=""/>
        <dsp:cNvSpPr/>
      </dsp:nvSpPr>
      <dsp:spPr>
        <a:xfrm>
          <a:off x="2317863" y="2294792"/>
          <a:ext cx="1618582" cy="1619231"/>
        </a:xfrm>
        <a:prstGeom prst="blockArc">
          <a:avLst>
            <a:gd name="adj1" fmla="val 13500000"/>
            <a:gd name="adj2" fmla="val 10800000"/>
            <a:gd name="adj3" fmla="val 12740"/>
          </a:avLst>
        </a:prstGeom>
        <a:solidFill>
          <a:srgbClr val="C00000"/>
        </a:solidFill>
        <a:ln w="25400" cap="flat" cmpd="sng" algn="ctr">
          <a:solidFill>
            <a:srgbClr val="C00000"/>
          </a:solidFill>
          <a:miter lim="800000"/>
        </a:ln>
        <a:effectLst/>
      </dsp:spPr>
      <dsp:style>
        <a:lnRef idx="2">
          <a:scrgbClr r="0" g="0" b="0"/>
        </a:lnRef>
        <a:fillRef idx="1">
          <a:scrgbClr r="0" g="0" b="0"/>
        </a:fillRef>
        <a:effectRef idx="0">
          <a:scrgbClr r="0" g="0" b="0"/>
        </a:effectRef>
        <a:fontRef idx="minor">
          <a:schemeClr val="lt1"/>
        </a:fontRef>
      </dsp:style>
    </dsp:sp>
    <dsp:sp modelId="{C3074350-DC59-45FE-A4A5-C5E95276739F}">
      <dsp:nvSpPr>
        <dsp:cNvPr id="0" name=""/>
        <dsp:cNvSpPr/>
      </dsp:nvSpPr>
      <dsp:spPr>
        <a:xfrm>
          <a:off x="2602663" y="2859585"/>
          <a:ext cx="1046860" cy="5233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solidFill>
                <a:srgbClr val="FFFF00"/>
              </a:solidFill>
            </a:rPr>
            <a:t>History</a:t>
          </a:r>
        </a:p>
      </dsp:txBody>
      <dsp:txXfrm>
        <a:off x="2602663" y="2859585"/>
        <a:ext cx="1046860" cy="52330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A42CE9-58FA-4B0C-91FB-CBA6DFA8A8C3}">
      <dsp:nvSpPr>
        <dsp:cNvPr id="0" name=""/>
        <dsp:cNvSpPr/>
      </dsp:nvSpPr>
      <dsp:spPr>
        <a:xfrm rot="5400000">
          <a:off x="-87342" y="88099"/>
          <a:ext cx="582285" cy="407599"/>
        </a:xfrm>
        <a:prstGeom prst="chevron">
          <a:avLst/>
        </a:prstGeom>
        <a:solidFill>
          <a:schemeClr val="accent6"/>
        </a:solidFill>
        <a:ln w="25400" cap="flat" cmpd="sng" algn="ctr">
          <a:solidFill>
            <a:schemeClr val="accent6"/>
          </a:solidFill>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User</a:t>
          </a:r>
        </a:p>
      </dsp:txBody>
      <dsp:txXfrm rot="-5400000">
        <a:off x="2" y="204556"/>
        <a:ext cx="407599" cy="174686"/>
      </dsp:txXfrm>
    </dsp:sp>
    <dsp:sp modelId="{FA0994BB-D2E5-4C2C-BC42-241AADC1A656}">
      <dsp:nvSpPr>
        <dsp:cNvPr id="0" name=""/>
        <dsp:cNvSpPr/>
      </dsp:nvSpPr>
      <dsp:spPr>
        <a:xfrm rot="5400000">
          <a:off x="1486032" y="-1077676"/>
          <a:ext cx="378485" cy="2535351"/>
        </a:xfrm>
        <a:prstGeom prst="round2SameRect">
          <a:avLst/>
        </a:prstGeom>
        <a:solidFill>
          <a:schemeClr val="lt1">
            <a:alpha val="90000"/>
            <a:hueOff val="0"/>
            <a:satOff val="0"/>
            <a:lumOff val="0"/>
            <a:alphaOff val="0"/>
          </a:schemeClr>
        </a:solidFill>
        <a:ln w="25400" cap="flat" cmpd="sng" algn="ctr">
          <a:solidFill>
            <a:schemeClr val="accent6"/>
          </a:solidFill>
          <a:miter lim="800000"/>
        </a:ln>
        <a:effectLst/>
      </dsp:spPr>
      <dsp:style>
        <a:lnRef idx="2">
          <a:scrgbClr r="0" g="0" b="0"/>
        </a:lnRef>
        <a:fillRef idx="1">
          <a:scrgbClr r="0" g="0" b="0"/>
        </a:fillRef>
        <a:effectRef idx="0">
          <a:scrgbClr r="0" g="0" b="0"/>
        </a:effectRef>
        <a:fontRef idx="minor"/>
      </dsp:style>
      <dsp:txBody>
        <a:bodyPr spcFirstLastPara="0" vert="horz" wrap="square" lIns="71120" tIns="6350" rIns="6350" bIns="6350" numCol="1" spcCol="1270" anchor="ctr" anchorCtr="0">
          <a:noAutofit/>
        </a:bodyPr>
        <a:lstStyle/>
        <a:p>
          <a:pPr marL="57150" lvl="1" indent="-57150" algn="l" defTabSz="444500">
            <a:lnSpc>
              <a:spcPct val="90000"/>
            </a:lnSpc>
            <a:spcBef>
              <a:spcPct val="0"/>
            </a:spcBef>
            <a:spcAft>
              <a:spcPct val="15000"/>
            </a:spcAft>
            <a:buChar char="•"/>
          </a:pPr>
          <a:r>
            <a:rPr lang="en-US" sz="1000" kern="1200" dirty="0"/>
            <a:t>Open the Cargo Bay Doors HAL</a:t>
          </a:r>
        </a:p>
      </dsp:txBody>
      <dsp:txXfrm rot="-5400000">
        <a:off x="407599" y="19233"/>
        <a:ext cx="2516875" cy="341533"/>
      </dsp:txXfrm>
    </dsp:sp>
    <dsp:sp modelId="{0AFE323B-8A50-4097-BE51-BCE724B8C7D4}">
      <dsp:nvSpPr>
        <dsp:cNvPr id="0" name=""/>
        <dsp:cNvSpPr/>
      </dsp:nvSpPr>
      <dsp:spPr>
        <a:xfrm rot="5400000">
          <a:off x="-87342" y="548104"/>
          <a:ext cx="582285" cy="407599"/>
        </a:xfrm>
        <a:prstGeom prst="chevron">
          <a:avLst/>
        </a:prstGeom>
        <a:solidFill>
          <a:srgbClr val="00B0F0"/>
        </a:solidFill>
        <a:ln w="25400" cap="flat" cmpd="sng" algn="ctr">
          <a:solidFill>
            <a:srgbClr val="00B0F0"/>
          </a:solidFill>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Chat-Bot</a:t>
          </a:r>
        </a:p>
      </dsp:txBody>
      <dsp:txXfrm rot="-5400000">
        <a:off x="2" y="664561"/>
        <a:ext cx="407599" cy="174686"/>
      </dsp:txXfrm>
    </dsp:sp>
    <dsp:sp modelId="{683F00CD-7629-48F8-A521-9DF4F7AAD4F4}">
      <dsp:nvSpPr>
        <dsp:cNvPr id="0" name=""/>
        <dsp:cNvSpPr/>
      </dsp:nvSpPr>
      <dsp:spPr>
        <a:xfrm rot="5400000">
          <a:off x="1486032" y="-617671"/>
          <a:ext cx="378485" cy="2535351"/>
        </a:xfrm>
        <a:prstGeom prst="round2SameRect">
          <a:avLst/>
        </a:prstGeom>
        <a:solidFill>
          <a:schemeClr val="lt1">
            <a:alpha val="90000"/>
            <a:hueOff val="0"/>
            <a:satOff val="0"/>
            <a:lumOff val="0"/>
            <a:alphaOff val="0"/>
          </a:schemeClr>
        </a:solidFill>
        <a:ln w="25400" cap="flat" cmpd="sng" algn="ctr">
          <a:solidFill>
            <a:srgbClr val="00B0F0"/>
          </a:solidFill>
          <a:miter lim="800000"/>
        </a:ln>
        <a:effectLst/>
      </dsp:spPr>
      <dsp:style>
        <a:lnRef idx="2">
          <a:scrgbClr r="0" g="0" b="0"/>
        </a:lnRef>
        <a:fillRef idx="1">
          <a:scrgbClr r="0" g="0" b="0"/>
        </a:fillRef>
        <a:effectRef idx="0">
          <a:scrgbClr r="0" g="0" b="0"/>
        </a:effectRef>
        <a:fontRef idx="minor"/>
      </dsp:style>
      <dsp:txBody>
        <a:bodyPr spcFirstLastPara="0" vert="horz" wrap="square" lIns="71120" tIns="6350" rIns="6350" bIns="6350" numCol="1" spcCol="1270" anchor="ctr" anchorCtr="0">
          <a:noAutofit/>
        </a:bodyPr>
        <a:lstStyle/>
        <a:p>
          <a:pPr marL="57150" lvl="1" indent="-57150" algn="l" defTabSz="444500">
            <a:lnSpc>
              <a:spcPct val="90000"/>
            </a:lnSpc>
            <a:spcBef>
              <a:spcPct val="0"/>
            </a:spcBef>
            <a:spcAft>
              <a:spcPct val="15000"/>
            </a:spcAft>
            <a:buChar char="•"/>
          </a:pPr>
          <a:r>
            <a:rPr lang="en-US" sz="1000" kern="1200" dirty="0"/>
            <a:t>I Cannot Do That Dave</a:t>
          </a:r>
        </a:p>
      </dsp:txBody>
      <dsp:txXfrm rot="-5400000">
        <a:off x="407599" y="479238"/>
        <a:ext cx="2516875" cy="341533"/>
      </dsp:txXfrm>
    </dsp:sp>
    <dsp:sp modelId="{CA4BEAA9-C675-4BA3-9D60-192CCFEBAD35}">
      <dsp:nvSpPr>
        <dsp:cNvPr id="0" name=""/>
        <dsp:cNvSpPr/>
      </dsp:nvSpPr>
      <dsp:spPr>
        <a:xfrm rot="5400000">
          <a:off x="-87342" y="1008109"/>
          <a:ext cx="582285" cy="407599"/>
        </a:xfrm>
        <a:prstGeom prst="chevron">
          <a:avLst/>
        </a:prstGeom>
        <a:solidFill>
          <a:schemeClr val="accent5">
            <a:hueOff val="13548401"/>
            <a:satOff val="-34341"/>
            <a:lumOff val="5489"/>
            <a:alphaOff val="0"/>
          </a:schemeClr>
        </a:solidFill>
        <a:ln w="25400" cap="flat" cmpd="sng" algn="ctr">
          <a:solidFill>
            <a:schemeClr val="accent5">
              <a:hueOff val="13548401"/>
              <a:satOff val="-34341"/>
              <a:lumOff val="5489"/>
              <a:alphaOff val="0"/>
            </a:schemeClr>
          </a:solidFill>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User</a:t>
          </a:r>
        </a:p>
      </dsp:txBody>
      <dsp:txXfrm rot="-5400000">
        <a:off x="2" y="1124566"/>
        <a:ext cx="407599" cy="174686"/>
      </dsp:txXfrm>
    </dsp:sp>
    <dsp:sp modelId="{0748B2EE-F6D5-49BC-A16A-3E756D5394CE}">
      <dsp:nvSpPr>
        <dsp:cNvPr id="0" name=""/>
        <dsp:cNvSpPr/>
      </dsp:nvSpPr>
      <dsp:spPr>
        <a:xfrm rot="5400000">
          <a:off x="1486032" y="-157666"/>
          <a:ext cx="378485" cy="2535351"/>
        </a:xfrm>
        <a:prstGeom prst="round2SameRect">
          <a:avLst/>
        </a:prstGeom>
        <a:solidFill>
          <a:schemeClr val="lt1">
            <a:alpha val="90000"/>
            <a:hueOff val="0"/>
            <a:satOff val="0"/>
            <a:lumOff val="0"/>
            <a:alphaOff val="0"/>
          </a:schemeClr>
        </a:solidFill>
        <a:ln w="25400" cap="flat" cmpd="sng" algn="ctr">
          <a:solidFill>
            <a:schemeClr val="accent5">
              <a:hueOff val="13548401"/>
              <a:satOff val="-34341"/>
              <a:lumOff val="5489"/>
              <a:alphaOff val="0"/>
            </a:schemeClr>
          </a:solidFill>
          <a:miter lim="800000"/>
        </a:ln>
        <a:effectLst/>
      </dsp:spPr>
      <dsp:style>
        <a:lnRef idx="2">
          <a:scrgbClr r="0" g="0" b="0"/>
        </a:lnRef>
        <a:fillRef idx="1">
          <a:scrgbClr r="0" g="0" b="0"/>
        </a:fillRef>
        <a:effectRef idx="0">
          <a:scrgbClr r="0" g="0" b="0"/>
        </a:effectRef>
        <a:fontRef idx="minor"/>
      </dsp:style>
      <dsp:txBody>
        <a:bodyPr spcFirstLastPara="0" vert="horz" wrap="square" lIns="71120" tIns="6350" rIns="6350" bIns="6350" numCol="1" spcCol="1270" anchor="ctr" anchorCtr="0">
          <a:noAutofit/>
        </a:bodyPr>
        <a:lstStyle/>
        <a:p>
          <a:pPr marL="57150" lvl="1" indent="-57150" algn="l" defTabSz="444500">
            <a:lnSpc>
              <a:spcPct val="90000"/>
            </a:lnSpc>
            <a:spcBef>
              <a:spcPct val="0"/>
            </a:spcBef>
            <a:spcAft>
              <a:spcPct val="15000"/>
            </a:spcAft>
            <a:buChar char="•"/>
          </a:pPr>
          <a:r>
            <a:rPr lang="en-US" sz="1000" kern="1200" dirty="0"/>
            <a:t>Incorrect Response</a:t>
          </a:r>
        </a:p>
        <a:p>
          <a:pPr marL="57150" lvl="1" indent="-57150" algn="l" defTabSz="444500">
            <a:lnSpc>
              <a:spcPct val="90000"/>
            </a:lnSpc>
            <a:spcBef>
              <a:spcPct val="0"/>
            </a:spcBef>
            <a:spcAft>
              <a:spcPct val="15000"/>
            </a:spcAft>
            <a:buChar char="•"/>
          </a:pPr>
          <a:r>
            <a:rPr lang="en-US" sz="1000" kern="1200" dirty="0"/>
            <a:t>Open the Cargo Bay Doors</a:t>
          </a:r>
        </a:p>
      </dsp:txBody>
      <dsp:txXfrm rot="-5400000">
        <a:off x="407599" y="939243"/>
        <a:ext cx="2516875" cy="341533"/>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B4EDC-59C0-49C7-8ADA-5A781B329E02}" type="datetimeFigureOut">
              <a:rPr lang="en-US"/>
              <a:t>12/12/2016</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429053-DC2A-4342-ADD4-2FD729D91E2C}" type="slidenum">
              <a:rPr/>
              <a:t>‹#›</a:t>
            </a:fld>
            <a:endParaRPr/>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D8D46A-B586-417D-BFBD-8C8FE0AAF762}" type="datetimeFigureOut">
              <a:rPr lang="en-US"/>
              <a:t>12/12/2016</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BA5BD7-F043-4D1B-AA17-CD412FC534DE}" type="slidenum">
              <a:rPr/>
              <a:t>‹#›</a:t>
            </a:fld>
            <a:endParaRPr/>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BA5BD7-F043-4D1B-AA17-CD412FC534DE}" type="slidenum">
              <a:rPr lang="en-US" smtClean="0"/>
              <a:t>4</a:t>
            </a:fld>
            <a:endParaRPr lang="en-US"/>
          </a:p>
        </p:txBody>
      </p:sp>
    </p:spTree>
    <p:extLst>
      <p:ext uri="{BB962C8B-B14F-4D97-AF65-F5344CB8AC3E}">
        <p14:creationId xmlns:p14="http://schemas.microsoft.com/office/powerpoint/2010/main" val="41172290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21" name="diagonals"/>
          <p:cNvGrpSpPr/>
          <p:nvPr/>
        </p:nvGrpSpPr>
        <p:grpSpPr>
          <a:xfrm>
            <a:off x="7516443" y="4145281"/>
            <a:ext cx="4686117" cy="2731407"/>
            <a:chOff x="5638800" y="3108960"/>
            <a:chExt cx="3515503" cy="2048555"/>
          </a:xfrm>
        </p:grpSpPr>
        <p:cxnSp>
          <p:nvCxnSpPr>
            <p:cNvPr id="14" name="Straight Connector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Straight Connector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bottom lines"/>
          <p:cNvGrpSpPr/>
          <p:nvPr/>
        </p:nvGrpSpPr>
        <p:grpSpPr>
          <a:xfrm>
            <a:off x="-8916" y="6057149"/>
            <a:ext cx="5498726" cy="820207"/>
            <a:chOff x="-6689" y="4553748"/>
            <a:chExt cx="4125119" cy="615155"/>
          </a:xfrm>
        </p:grpSpPr>
        <p:sp>
          <p:nvSpPr>
            <p:cNvPr id="9" name="Freeform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0" name="Freeform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1" name="Freeform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Title 1"/>
          <p:cNvSpPr>
            <a:spLocks noGrp="1"/>
          </p:cNvSpPr>
          <p:nvPr>
            <p:ph type="ctrTitle"/>
          </p:nvPr>
        </p:nvSpPr>
        <p:spPr>
          <a:xfrm>
            <a:off x="1625176" y="584200"/>
            <a:ext cx="8735325" cy="2000251"/>
          </a:xfrm>
        </p:spPr>
        <p:txBody>
          <a:bodyPr>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1625176" y="2616200"/>
            <a:ext cx="8735325" cy="1752600"/>
          </a:xfrm>
        </p:spPr>
        <p:txBody>
          <a:bodyPr>
            <a:normAutofit/>
          </a:bodyPr>
          <a:lstStyle>
            <a:lvl1pPr marL="0" indent="0" algn="l">
              <a:spcBef>
                <a:spcPts val="0"/>
              </a:spcBef>
              <a:buNone/>
              <a:defRPr sz="2800" cap="all"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a:p>
        </p:txBody>
      </p:sp>
      <p:sp>
        <p:nvSpPr>
          <p:cNvPr id="22" name="Date Placeholder 21"/>
          <p:cNvSpPr>
            <a:spLocks noGrp="1"/>
          </p:cNvSpPr>
          <p:nvPr>
            <p:ph type="dt" sz="half" idx="10"/>
          </p:nvPr>
        </p:nvSpPr>
        <p:spPr/>
        <p:txBody>
          <a:bodyPr/>
          <a:lstStyle/>
          <a:p>
            <a:fld id="{F0DFD029-FB74-4578-B929-F66AA97659CA}" type="datetimeFigureOut">
              <a:rPr lang="en-US"/>
              <a:t>12/12/2016</a:t>
            </a:fld>
            <a:endParaRPr/>
          </a:p>
        </p:txBody>
      </p:sp>
      <p:sp>
        <p:nvSpPr>
          <p:cNvPr id="23" name="Footer Placeholder 22"/>
          <p:cNvSpPr>
            <a:spLocks noGrp="1"/>
          </p:cNvSpPr>
          <p:nvPr>
            <p:ph type="ftr" sz="quarter" idx="11"/>
          </p:nvPr>
        </p:nvSpPr>
        <p:spPr/>
        <p:txBody>
          <a:bodyPr/>
          <a:lstStyle/>
          <a:p>
            <a:endParaRPr/>
          </a:p>
        </p:txBody>
      </p:sp>
      <p:sp>
        <p:nvSpPr>
          <p:cNvPr id="24" name="Slide Number Placeholder 2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8474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12/12/2016</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99667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584200"/>
            <a:ext cx="2742486" cy="55880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8882" y="584200"/>
            <a:ext cx="7414869" cy="5588000"/>
          </a:xfrm>
        </p:spPr>
        <p:txBody>
          <a:bodyPr vert="eaVert"/>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12/12/2016</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88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12/12/2016</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1" name="diagonals"/>
          <p:cNvGrpSpPr/>
          <p:nvPr/>
        </p:nvGrpSpPr>
        <p:grpSpPr>
          <a:xfrm>
            <a:off x="7516443" y="4145281"/>
            <a:ext cx="4686117" cy="2731407"/>
            <a:chOff x="5638800" y="3108960"/>
            <a:chExt cx="3515503" cy="2048555"/>
          </a:xfrm>
        </p:grpSpPr>
        <p:cxnSp>
          <p:nvCxnSpPr>
            <p:cNvPr id="12" name="Straight Connector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Straight Connector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Straight Connector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
        <p:nvSpPr>
          <p:cNvPr id="2" name="Title 1"/>
          <p:cNvSpPr>
            <a:spLocks noGrp="1"/>
          </p:cNvSpPr>
          <p:nvPr>
            <p:ph type="title"/>
          </p:nvPr>
        </p:nvSpPr>
        <p:spPr>
          <a:xfrm>
            <a:off x="1625177" y="2209801"/>
            <a:ext cx="8938472" cy="2764335"/>
          </a:xfrm>
        </p:spPr>
        <p:txBody>
          <a:bodyPr anchor="b">
            <a:normAutofit/>
          </a:bodyPr>
          <a:lstStyle>
            <a:lvl1pPr algn="l">
              <a:defRPr sz="5400" b="0" cap="none" baseline="0"/>
            </a:lvl1pPr>
          </a:lstStyle>
          <a:p>
            <a:r>
              <a:rPr lang="en-US"/>
              <a:t>Click to edit Master title style</a:t>
            </a:r>
            <a:endParaRPr/>
          </a:p>
        </p:txBody>
      </p:sp>
      <p:sp>
        <p:nvSpPr>
          <p:cNvPr id="3" name="Text Placeholder 2"/>
          <p:cNvSpPr>
            <a:spLocks noGrp="1"/>
          </p:cNvSpPr>
          <p:nvPr>
            <p:ph type="body" idx="1"/>
          </p:nvPr>
        </p:nvSpPr>
        <p:spPr>
          <a:xfrm>
            <a:off x="1625176" y="4951266"/>
            <a:ext cx="7069519" cy="1220933"/>
          </a:xfrm>
        </p:spPr>
        <p:txBody>
          <a:bodyPr anchor="t">
            <a:normAutofit/>
          </a:bodyPr>
          <a:lstStyle>
            <a:lvl1pPr marL="0" indent="0">
              <a:spcBef>
                <a:spcPts val="0"/>
              </a:spcBef>
              <a:buNone/>
              <a:defRPr sz="2800" cap="all"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0DFD029-FB74-4578-B929-F66AA97659CA}" type="datetimeFigureOut">
              <a:rPr lang="en-US"/>
              <a:t>12/12/2016</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6163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18883"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500707"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12/12/2016</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557647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8883"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Edit Master text styles</a:t>
            </a:r>
          </a:p>
        </p:txBody>
      </p:sp>
      <p:sp>
        <p:nvSpPr>
          <p:cNvPr id="4" name="Content Placeholder 3"/>
          <p:cNvSpPr>
            <a:spLocks noGrp="1"/>
          </p:cNvSpPr>
          <p:nvPr>
            <p:ph sz="half" idx="2"/>
          </p:nvPr>
        </p:nvSpPr>
        <p:spPr>
          <a:xfrm>
            <a:off x="1218883"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a:lvl6pPr>
            <a:lvl7pPr>
              <a:defRPr sz="2000" baseline="0"/>
            </a:lvl7pPr>
            <a:lvl8pPr>
              <a:defRPr sz="2000" baseline="0"/>
            </a:lvl8pPr>
            <a:lvl9pPr>
              <a:defRPr sz="20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96644"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Edit Master text styles</a:t>
            </a:r>
          </a:p>
        </p:txBody>
      </p:sp>
      <p:sp>
        <p:nvSpPr>
          <p:cNvPr id="6" name="Content Placeholder 5"/>
          <p:cNvSpPr>
            <a:spLocks noGrp="1"/>
          </p:cNvSpPr>
          <p:nvPr>
            <p:ph sz="quarter" idx="4"/>
          </p:nvPr>
        </p:nvSpPr>
        <p:spPr>
          <a:xfrm>
            <a:off x="6500707"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F0DFD029-FB74-4578-B929-F66AA97659CA}" type="datetimeFigureOut">
              <a:rPr lang="en-US"/>
              <a:t>12/12/2016</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38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F0DFD029-FB74-4578-B929-F66AA97659CA}" type="datetimeFigureOut">
              <a:rPr lang="en-US"/>
              <a:t>12/12/2016</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5152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DFD029-FB74-4578-B929-F66AA97659CA}" type="datetimeFigureOut">
              <a:rPr lang="en-US"/>
              <a:t>12/12/2016</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217247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Edit Master text styles</a:t>
            </a:r>
          </a:p>
        </p:txBody>
      </p:sp>
      <p:sp>
        <p:nvSpPr>
          <p:cNvPr id="3" name="Content Placeholder 2"/>
          <p:cNvSpPr>
            <a:spLocks noGrp="1"/>
          </p:cNvSpPr>
          <p:nvPr>
            <p:ph idx="1"/>
          </p:nvPr>
        </p:nvSpPr>
        <p:spPr>
          <a:xfrm>
            <a:off x="5484971" y="584200"/>
            <a:ext cx="6094413" cy="5588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12/12/2016</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61813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484971" y="584200"/>
            <a:ext cx="6094413" cy="5588000"/>
          </a:xfrm>
          <a:ln w="12700">
            <a:solidFill>
              <a:schemeClr val="bg1">
                <a:lumMod val="75000"/>
                <a:lumOff val="25000"/>
              </a:schemeClr>
            </a:solidFill>
            <a:miter lim="800000"/>
          </a:ln>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5" name="Date Placeholder 4"/>
          <p:cNvSpPr>
            <a:spLocks noGrp="1"/>
          </p:cNvSpPr>
          <p:nvPr>
            <p:ph type="dt" sz="half" idx="10"/>
          </p:nvPr>
        </p:nvSpPr>
        <p:spPr/>
        <p:txBody>
          <a:bodyPr/>
          <a:lstStyle/>
          <a:p>
            <a:fld id="{F0DFD029-FB74-4578-B929-F66AA97659CA}" type="datetimeFigureOut">
              <a:rPr lang="en-US"/>
              <a:t>12/12/2016</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42234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100000"/>
                <a:shade val="0"/>
                <a:satMod val="100000"/>
              </a:schemeClr>
            </a:gs>
            <a:gs pos="85000">
              <a:schemeClr val="bg2">
                <a:tint val="100000"/>
                <a:shade val="30000"/>
                <a:satMod val="100000"/>
              </a:schemeClr>
            </a:gs>
            <a:gs pos="100000">
              <a:schemeClr val="bg2">
                <a:shade val="60000"/>
                <a:satMod val="100000"/>
              </a:schemeClr>
            </a:gs>
          </a:gsLst>
          <a:lin ang="3600000" scaled="0"/>
          <a:tileRect/>
        </a:gradFill>
        <a:effectLst/>
      </p:bgPr>
    </p:bg>
    <p:spTree>
      <p:nvGrpSpPr>
        <p:cNvPr id="1" name=""/>
        <p:cNvGrpSpPr/>
        <p:nvPr/>
      </p:nvGrpSpPr>
      <p:grpSpPr>
        <a:xfrm>
          <a:off x="0" y="0"/>
          <a:ext cx="0" cy="0"/>
          <a:chOff x="0" y="0"/>
          <a:chExt cx="0" cy="0"/>
        </a:xfrm>
      </p:grpSpPr>
      <p:grpSp>
        <p:nvGrpSpPr>
          <p:cNvPr id="15" name="left lines"/>
          <p:cNvGrpSpPr/>
          <p:nvPr/>
        </p:nvGrpSpPr>
        <p:grpSpPr>
          <a:xfrm>
            <a:off x="-15870" y="-3174"/>
            <a:ext cx="819993" cy="5229225"/>
            <a:chOff x="-11906" y="-2381"/>
            <a:chExt cx="615155" cy="3921919"/>
          </a:xfrm>
        </p:grpSpPr>
        <p:sp>
          <p:nvSpPr>
            <p:cNvPr id="10" name="Freeform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Freeform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Freeform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r>
              <a:rPr lang="en-US"/>
              <a:t>Click to edit Master title style</a:t>
            </a:r>
            <a:endParaRPr/>
          </a:p>
        </p:txBody>
      </p:sp>
      <p:sp>
        <p:nvSpPr>
          <p:cNvPr id="3" name="Text Placeholder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a:defRPr sz="1200">
                <a:solidFill>
                  <a:schemeClr val="tx1">
                    <a:tint val="75000"/>
                  </a:schemeClr>
                </a:solidFill>
              </a:defRPr>
            </a:lvl1pPr>
          </a:lstStyle>
          <a:p>
            <a:fld id="{F0DFD029-FB74-4578-B929-F66AA97659CA}" type="datetimeFigureOut">
              <a:rPr lang="en-US"/>
              <a:pPr/>
              <a:t>12/12/2016</a:t>
            </a:fld>
            <a:endParaRPr/>
          </a:p>
        </p:txBody>
      </p:sp>
      <p:sp>
        <p:nvSpPr>
          <p:cNvPr id="5" name="Footer Placeholder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a:defRPr sz="12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r">
              <a:defRPr sz="1200">
                <a:solidFill>
                  <a:schemeClr val="tx1">
                    <a:tint val="75000"/>
                  </a:schemeClr>
                </a:solidFill>
              </a:defRPr>
            </a:lvl1pPr>
          </a:lstStyle>
          <a:p>
            <a:fld id="{C014DD1E-5D91-48A3-AD6D-45FBA980D106}" type="slidenum">
              <a:rPr/>
              <a:pPr/>
              <a:t>‹#›</a:t>
            </a:fld>
            <a:endParaRPr/>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8" Type="http://schemas.openxmlformats.org/officeDocument/2006/relationships/diagramQuickStyle" Target="../diagrams/quickStyle2.xml"/><Relationship Id="rId13" Type="http://schemas.openxmlformats.org/officeDocument/2006/relationships/diagramQuickStyle" Target="../diagrams/quickStyle3.xml"/><Relationship Id="rId3" Type="http://schemas.microsoft.com/office/2007/relationships/hdphoto" Target="../media/hdphoto1.wdp"/><Relationship Id="rId7" Type="http://schemas.openxmlformats.org/officeDocument/2006/relationships/diagramLayout" Target="../diagrams/layout2.xml"/><Relationship Id="rId12" Type="http://schemas.openxmlformats.org/officeDocument/2006/relationships/diagramLayout" Target="../diagrams/layout3.xml"/><Relationship Id="rId2" Type="http://schemas.openxmlformats.org/officeDocument/2006/relationships/image" Target="../media/image1.png"/><Relationship Id="rId1" Type="http://schemas.openxmlformats.org/officeDocument/2006/relationships/slideLayout" Target="../slideLayouts/slideLayout4.xml"/><Relationship Id="rId6" Type="http://schemas.openxmlformats.org/officeDocument/2006/relationships/diagramData" Target="../diagrams/data2.xml"/><Relationship Id="rId11" Type="http://schemas.openxmlformats.org/officeDocument/2006/relationships/diagramData" Target="../diagrams/data3.xml"/><Relationship Id="rId5" Type="http://schemas.openxmlformats.org/officeDocument/2006/relationships/image" Target="../media/image3.png"/><Relationship Id="rId15" Type="http://schemas.microsoft.com/office/2007/relationships/diagramDrawing" Target="../diagrams/drawing3.xml"/><Relationship Id="rId10" Type="http://schemas.microsoft.com/office/2007/relationships/diagramDrawing" Target="../diagrams/drawing2.xml"/><Relationship Id="rId4" Type="http://schemas.openxmlformats.org/officeDocument/2006/relationships/image" Target="../media/image2.jpg"/><Relationship Id="rId9" Type="http://schemas.openxmlformats.org/officeDocument/2006/relationships/diagramColors" Target="../diagrams/colors2.xml"/><Relationship Id="rId14" Type="http://schemas.openxmlformats.org/officeDocument/2006/relationships/diagramColors" Target="../diagrams/colors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Chat-Bot with Machine Learning</a:t>
            </a:r>
          </a:p>
        </p:txBody>
      </p:sp>
      <p:sp>
        <p:nvSpPr>
          <p:cNvPr id="5" name="Subtitle 4"/>
          <p:cNvSpPr>
            <a:spLocks noGrp="1"/>
          </p:cNvSpPr>
          <p:nvPr>
            <p:ph type="subTitle" idx="1"/>
          </p:nvPr>
        </p:nvSpPr>
        <p:spPr/>
        <p:txBody>
          <a:bodyPr/>
          <a:lstStyle/>
          <a:p>
            <a:r>
              <a:rPr lang="en-US" dirty="0"/>
              <a:t>David Monahan</a:t>
            </a:r>
          </a:p>
        </p:txBody>
      </p:sp>
    </p:spTree>
    <p:extLst>
      <p:ext uri="{BB962C8B-B14F-4D97-AF65-F5344CB8AC3E}">
        <p14:creationId xmlns:p14="http://schemas.microsoft.com/office/powerpoint/2010/main" val="1332291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What is a Chat-Bot?</a:t>
            </a:r>
          </a:p>
        </p:txBody>
      </p:sp>
      <p:sp>
        <p:nvSpPr>
          <p:cNvPr id="14" name="Content Placeholder 13"/>
          <p:cNvSpPr>
            <a:spLocks noGrp="1"/>
          </p:cNvSpPr>
          <p:nvPr>
            <p:ph idx="1"/>
          </p:nvPr>
        </p:nvSpPr>
        <p:spPr/>
        <p:txBody>
          <a:bodyPr/>
          <a:lstStyle/>
          <a:p>
            <a:pPr marL="0" indent="0">
              <a:buNone/>
            </a:pPr>
            <a:r>
              <a:rPr lang="en-US" dirty="0"/>
              <a:t>A Chat-Bot is a program which attempts to generate a response to a user input based on the rules it has been programmed with. Rules are usually simple like change “I” to “You” and repeat back the same line with a question mark e.g. </a:t>
            </a:r>
            <a:br>
              <a:rPr lang="en-US" dirty="0"/>
            </a:br>
            <a:r>
              <a:rPr lang="en-US" dirty="0"/>
              <a:t>I don’t like Mondays</a:t>
            </a:r>
            <a:br>
              <a:rPr lang="en-US" dirty="0"/>
            </a:br>
            <a:r>
              <a:rPr lang="en-US" dirty="0"/>
              <a:t>You don’t like Mondays?</a:t>
            </a:r>
            <a:br>
              <a:rPr lang="en-US" dirty="0"/>
            </a:br>
            <a:r>
              <a:rPr lang="en-US" dirty="0"/>
              <a:t>The primary purpose being to simulate a conversation and in so doing provide a more natural interface for the user.</a:t>
            </a:r>
          </a:p>
          <a:p>
            <a:pPr marL="0" indent="0">
              <a:buNone/>
            </a:pPr>
            <a:r>
              <a:rPr lang="en-US" dirty="0"/>
              <a:t>Adding machine learning to a Chat-Bot is an attempt to use the user inputs to generate new rules.</a:t>
            </a:r>
          </a:p>
        </p:txBody>
      </p:sp>
    </p:spTree>
    <p:extLst>
      <p:ext uri="{BB962C8B-B14F-4D97-AF65-F5344CB8AC3E}">
        <p14:creationId xmlns:p14="http://schemas.microsoft.com/office/powerpoint/2010/main" val="3529114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Machine Learning</a:t>
            </a:r>
          </a:p>
        </p:txBody>
      </p:sp>
      <p:sp>
        <p:nvSpPr>
          <p:cNvPr id="2" name="Content Placeholder 1"/>
          <p:cNvSpPr>
            <a:spLocks noGrp="1"/>
          </p:cNvSpPr>
          <p:nvPr>
            <p:ph idx="1"/>
          </p:nvPr>
        </p:nvSpPr>
        <p:spPr/>
        <p:txBody>
          <a:bodyPr>
            <a:normAutofit fontScale="92500" lnSpcReduction="10000"/>
          </a:bodyPr>
          <a:lstStyle/>
          <a:p>
            <a:pPr marL="0" indent="0">
              <a:buNone/>
            </a:pPr>
            <a:r>
              <a:rPr lang="en-GB" dirty="0"/>
              <a:t>A method of data analysis using algorithms to iteratively learn from input data. Has a wide range of uses and applications from pattern recognition to self driving cars. </a:t>
            </a:r>
          </a:p>
          <a:p>
            <a:pPr marL="0" indent="0">
              <a:buNone/>
            </a:pPr>
            <a:r>
              <a:rPr lang="en-GB" dirty="0"/>
              <a:t>This project will deal primarily with Supervised and Unsupervised learning algorithms to identify lines of dialogue which are similar or trend towards the same final outcome. </a:t>
            </a:r>
          </a:p>
          <a:p>
            <a:pPr marL="0" indent="0">
              <a:buNone/>
            </a:pPr>
            <a:r>
              <a:rPr lang="en-GB" dirty="0"/>
              <a:t>Supervised Learning: is training using examples where the correct outcome is already known. This allows the program to be fine tuned towards the desired responses.</a:t>
            </a:r>
          </a:p>
          <a:p>
            <a:pPr marL="0" indent="0">
              <a:buNone/>
            </a:pPr>
            <a:r>
              <a:rPr lang="en-GB" dirty="0"/>
              <a:t>Unsupervised Learning: is training where the outcome is not known and is instead used to try and find patterns or trends within the data.</a:t>
            </a:r>
          </a:p>
        </p:txBody>
      </p:sp>
    </p:spTree>
    <p:extLst>
      <p:ext uri="{BB962C8B-B14F-4D97-AF65-F5344CB8AC3E}">
        <p14:creationId xmlns:p14="http://schemas.microsoft.com/office/powerpoint/2010/main" val="1484811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Step Program</a:t>
            </a:r>
          </a:p>
        </p:txBody>
      </p:sp>
      <p:sp>
        <p:nvSpPr>
          <p:cNvPr id="3" name="Content Placeholder 2"/>
          <p:cNvSpPr>
            <a:spLocks noGrp="1"/>
          </p:cNvSpPr>
          <p:nvPr>
            <p:ph sz="half" idx="1"/>
          </p:nvPr>
        </p:nvSpPr>
        <p:spPr/>
        <p:txBody>
          <a:bodyPr>
            <a:normAutofit fontScale="70000" lnSpcReduction="20000"/>
          </a:bodyPr>
          <a:lstStyle/>
          <a:p>
            <a:r>
              <a:rPr lang="en-US" dirty="0"/>
              <a:t>Step 1: Implement Rules Based Chat-Bot. For this I will be using the newest fork of </a:t>
            </a:r>
            <a:r>
              <a:rPr lang="en-US" dirty="0" err="1"/>
              <a:t>AliceBot</a:t>
            </a:r>
            <a:r>
              <a:rPr lang="en-US" dirty="0"/>
              <a:t> and AIML2</a:t>
            </a:r>
          </a:p>
          <a:p>
            <a:r>
              <a:rPr lang="en-US" dirty="0"/>
              <a:t>Step 2: Implement Machine Learning Algorithms. I will be using a mix of supervised and unsupervised learning to generate the desired rules. </a:t>
            </a:r>
            <a:br>
              <a:rPr lang="en-US" dirty="0"/>
            </a:br>
            <a:r>
              <a:rPr lang="en-US" dirty="0"/>
              <a:t>Unsupervised learning first to find the trends and patterns in conversations and Supervised to refine those patterns to be more efficient.</a:t>
            </a:r>
          </a:p>
          <a:p>
            <a:r>
              <a:rPr lang="en-US" dirty="0"/>
              <a:t>Step 3: Training and Testing. This involves running various conversation databases, such as the Ubuntu Dialogue Corpus, and testing the program after each run to see how or if it has improved.</a:t>
            </a:r>
          </a:p>
        </p:txBody>
      </p:sp>
      <p:graphicFrame>
        <p:nvGraphicFramePr>
          <p:cNvPr id="5" name="Content Placeholder 4" descr="Staggered process showing 3 tasks arranged one below the other and two downward pointing arrows are used to indicate progression from first task to second task and second task to third task."/>
          <p:cNvGraphicFramePr>
            <a:graphicFrameLocks noGrp="1"/>
          </p:cNvGraphicFramePr>
          <p:nvPr>
            <p:ph sz="half" idx="2"/>
            <p:extLst>
              <p:ext uri="{D42A27DB-BD31-4B8C-83A1-F6EECF244321}">
                <p14:modId xmlns:p14="http://schemas.microsoft.com/office/powerpoint/2010/main" val="3453443229"/>
              </p:ext>
            </p:extLst>
          </p:nvPr>
        </p:nvGraphicFramePr>
        <p:xfrm>
          <a:off x="6500813" y="1706563"/>
          <a:ext cx="5078412" cy="4465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Arrow: Up 3"/>
          <p:cNvSpPr/>
          <p:nvPr/>
        </p:nvSpPr>
        <p:spPr>
          <a:xfrm>
            <a:off x="7390556" y="4365104"/>
            <a:ext cx="864096" cy="720080"/>
          </a:xfrm>
          <a:prstGeom prst="upArrow">
            <a:avLst/>
          </a:prstGeom>
          <a:solidFill>
            <a:schemeClr val="tx1">
              <a:lumMod val="85000"/>
            </a:schemeClr>
          </a:solidFill>
          <a:ln>
            <a:solidFill>
              <a:schemeClr val="tx1">
                <a:lumMod val="85000"/>
              </a:schemeClr>
            </a:solid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GB" sz="2800"/>
          </a:p>
        </p:txBody>
      </p:sp>
    </p:spTree>
    <p:extLst>
      <p:ext uri="{BB962C8B-B14F-4D97-AF65-F5344CB8AC3E}">
        <p14:creationId xmlns:p14="http://schemas.microsoft.com/office/powerpoint/2010/main" val="4123189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Work Done So Far</a:t>
            </a:r>
          </a:p>
        </p:txBody>
      </p:sp>
      <p:sp>
        <p:nvSpPr>
          <p:cNvPr id="3" name="Content Placeholder 2"/>
          <p:cNvSpPr>
            <a:spLocks noGrp="1"/>
          </p:cNvSpPr>
          <p:nvPr>
            <p:ph sz="half" idx="1"/>
          </p:nvPr>
        </p:nvSpPr>
        <p:spPr>
          <a:xfrm>
            <a:off x="1218883" y="1706880"/>
            <a:ext cx="10360501" cy="4465320"/>
          </a:xfrm>
        </p:spPr>
        <p:txBody>
          <a:bodyPr>
            <a:normAutofit fontScale="92500" lnSpcReduction="10000"/>
          </a:bodyPr>
          <a:lstStyle/>
          <a:p>
            <a:r>
              <a:rPr lang="en-GB" dirty="0"/>
              <a:t>Rules Based Chat-Bot implemented and functional. Features:</a:t>
            </a:r>
          </a:p>
          <a:p>
            <a:pPr lvl="1"/>
            <a:r>
              <a:rPr lang="en-GB" dirty="0"/>
              <a:t>Persona implementation, remembers name, age, location etc. of the user.</a:t>
            </a:r>
          </a:p>
          <a:p>
            <a:pPr lvl="1"/>
            <a:r>
              <a:rPr lang="en-GB" dirty="0" err="1"/>
              <a:t>Pannous</a:t>
            </a:r>
            <a:r>
              <a:rPr lang="en-GB" dirty="0"/>
              <a:t> Integration, allows it to use the same google search features as mobile based assistants like Siri.</a:t>
            </a:r>
          </a:p>
          <a:p>
            <a:pPr lvl="1"/>
            <a:r>
              <a:rPr lang="en-GB" dirty="0"/>
              <a:t>Basic Learning capability, if it returns an obviously wrong response the user can type “incorrect” and what the response should have been. This will be heavily expanded with learning algorithms.</a:t>
            </a:r>
          </a:p>
          <a:p>
            <a:pPr lvl="1"/>
            <a:r>
              <a:rPr lang="en-GB" dirty="0"/>
              <a:t>Topic Memory, allows the program to remember what was being referenced when the user uses words like “they” or “it”.</a:t>
            </a:r>
          </a:p>
          <a:p>
            <a:pPr lvl="1"/>
            <a:r>
              <a:rPr lang="en-GB" dirty="0"/>
              <a:t>AIML, a system for storing rules and responses which is lightweight and extendable while the program is running. Includes tags to responses to indicate if they use the persona or current topic, references to other responses in the database or require an external program/library such as </a:t>
            </a:r>
            <a:r>
              <a:rPr lang="en-GB" dirty="0" err="1"/>
              <a:t>Pannous</a:t>
            </a:r>
            <a:r>
              <a:rPr lang="en-GB" dirty="0"/>
              <a:t> to execute correctly.</a:t>
            </a:r>
          </a:p>
        </p:txBody>
      </p:sp>
    </p:spTree>
    <p:extLst>
      <p:ext uri="{BB962C8B-B14F-4D97-AF65-F5344CB8AC3E}">
        <p14:creationId xmlns:p14="http://schemas.microsoft.com/office/powerpoint/2010/main" val="120761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Work to be done</a:t>
            </a:r>
          </a:p>
        </p:txBody>
      </p:sp>
      <p:sp>
        <p:nvSpPr>
          <p:cNvPr id="3" name="Content Placeholder 2"/>
          <p:cNvSpPr>
            <a:spLocks noGrp="1"/>
          </p:cNvSpPr>
          <p:nvPr>
            <p:ph sz="half" idx="1"/>
          </p:nvPr>
        </p:nvSpPr>
        <p:spPr>
          <a:xfrm>
            <a:off x="1218883" y="1706880"/>
            <a:ext cx="10360501" cy="4465320"/>
          </a:xfrm>
        </p:spPr>
        <p:txBody>
          <a:bodyPr>
            <a:normAutofit fontScale="92500" lnSpcReduction="20000"/>
          </a:bodyPr>
          <a:lstStyle/>
          <a:p>
            <a:r>
              <a:rPr lang="en-GB" dirty="0"/>
              <a:t>Machine Learning Algorithms</a:t>
            </a:r>
          </a:p>
          <a:p>
            <a:pPr lvl="1"/>
            <a:r>
              <a:rPr lang="en-GB" dirty="0"/>
              <a:t>Implement an Unsupervised Algorithm to classify user inputs and outputs into various groups. These groups will be based on similarity to each other (words used not actual similarity) and how much their responses vary.</a:t>
            </a:r>
          </a:p>
          <a:p>
            <a:pPr lvl="1"/>
            <a:r>
              <a:rPr lang="en-GB" dirty="0"/>
              <a:t>A Supervised Algorithm is then applied to classify the resulting groups in accordance to the expected outcome. This will allow the program to narrow down the possible branches that the conversation can take and begin to predict the users intended action based on previous history.</a:t>
            </a:r>
          </a:p>
          <a:p>
            <a:r>
              <a:rPr lang="en-GB" dirty="0"/>
              <a:t>Training and Testing,</a:t>
            </a:r>
          </a:p>
          <a:p>
            <a:pPr lvl="1"/>
            <a:r>
              <a:rPr lang="en-GB" dirty="0"/>
              <a:t>Using freely available conversation repositories the bot will then be trained and tested. Testing will be a mix of user feedback and preselected conversations to see how they differ as the program is being trained.</a:t>
            </a:r>
          </a:p>
          <a:p>
            <a:pPr lvl="1"/>
            <a:r>
              <a:rPr lang="en-GB" dirty="0"/>
              <a:t>Based on data from testing the Algorithms may be changed or adjusted and then the program trained again. The program may also be trained on the same data set several times over to see how it responds based on its changed rule state.</a:t>
            </a:r>
          </a:p>
        </p:txBody>
      </p:sp>
    </p:spTree>
    <p:extLst>
      <p:ext uri="{BB962C8B-B14F-4D97-AF65-F5344CB8AC3E}">
        <p14:creationId xmlns:p14="http://schemas.microsoft.com/office/powerpoint/2010/main" val="3952514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40" name="Picture 39"/>
          <p:cNvPicPr>
            <a:picLocks noChangeAspect="1"/>
          </p:cNvPicPr>
          <p:nvPr/>
        </p:nvPicPr>
        <p:blipFill>
          <a:blip r:embed="rId2">
            <a:extLst>
              <a:ext uri="{BEBA8EAE-BF5A-486C-A8C5-ECC9F3942E4B}">
                <a14:imgProps xmlns:a14="http://schemas.microsoft.com/office/drawing/2010/main">
                  <a14:imgLayer r:embed="rId3">
                    <a14:imgEffect>
                      <a14:brightnessContrast bright="-57000"/>
                    </a14:imgEffect>
                  </a14:imgLayer>
                </a14:imgProps>
              </a:ext>
              <a:ext uri="{28A0092B-C50C-407E-A947-70E740481C1C}">
                <a14:useLocalDpi xmlns:a14="http://schemas.microsoft.com/office/drawing/2010/main" val="0"/>
              </a:ext>
            </a:extLst>
          </a:blip>
          <a:stretch>
            <a:fillRect/>
          </a:stretch>
        </p:blipFill>
        <p:spPr>
          <a:xfrm>
            <a:off x="-1" y="0"/>
            <a:ext cx="12188825" cy="6858000"/>
          </a:xfrm>
          <a:prstGeom prst="rect">
            <a:avLst/>
          </a:prstGeom>
        </p:spPr>
      </p:pic>
      <p:sp>
        <p:nvSpPr>
          <p:cNvPr id="7" name="TextBox 6"/>
          <p:cNvSpPr txBox="1"/>
          <p:nvPr/>
        </p:nvSpPr>
        <p:spPr>
          <a:xfrm>
            <a:off x="477788" y="476672"/>
            <a:ext cx="10369152" cy="523220"/>
          </a:xfrm>
          <a:prstGeom prst="rect">
            <a:avLst/>
          </a:prstGeom>
          <a:noFill/>
        </p:spPr>
        <p:txBody>
          <a:bodyPr wrap="square" rtlCol="0">
            <a:spAutoFit/>
          </a:bodyPr>
          <a:lstStyle/>
          <a:p>
            <a:pPr algn="ctr"/>
            <a:r>
              <a:rPr lang="en-GB" sz="2800" dirty="0">
                <a:solidFill>
                  <a:srgbClr val="FFFF00"/>
                </a:solidFill>
              </a:rPr>
              <a:t>Chat-Bot with Machine Learning</a:t>
            </a:r>
          </a:p>
        </p:txBody>
      </p:sp>
      <p:sp>
        <p:nvSpPr>
          <p:cNvPr id="8" name="TextBox 7"/>
          <p:cNvSpPr txBox="1"/>
          <p:nvPr/>
        </p:nvSpPr>
        <p:spPr>
          <a:xfrm>
            <a:off x="477788" y="994744"/>
            <a:ext cx="5760640" cy="707886"/>
          </a:xfrm>
          <a:prstGeom prst="rect">
            <a:avLst/>
          </a:prstGeom>
          <a:noFill/>
        </p:spPr>
        <p:txBody>
          <a:bodyPr wrap="square" rtlCol="0">
            <a:spAutoFit/>
          </a:bodyPr>
          <a:lstStyle/>
          <a:p>
            <a:r>
              <a:rPr lang="en-GB" sz="2000" dirty="0">
                <a:solidFill>
                  <a:srgbClr val="FFFF00"/>
                </a:solidFill>
              </a:rPr>
              <a:t>A Chat-Bot which uses Machine Learning Algorithms to modify future behaviour based on past behaviour.</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4411" y="1153453"/>
            <a:ext cx="2088232" cy="1174631"/>
          </a:xfrm>
          <a:prstGeom prst="rect">
            <a:avLst/>
          </a:prstGeom>
        </p:spPr>
      </p:pic>
      <p:pic>
        <p:nvPicPr>
          <p:cNvPr id="11" name="Picture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055583" y="855275"/>
            <a:ext cx="2896962" cy="2005341"/>
          </a:xfrm>
          <a:prstGeom prst="rect">
            <a:avLst/>
          </a:prstGeom>
        </p:spPr>
      </p:pic>
      <p:graphicFrame>
        <p:nvGraphicFramePr>
          <p:cNvPr id="26" name="Diagram 25"/>
          <p:cNvGraphicFramePr/>
          <p:nvPr>
            <p:extLst>
              <p:ext uri="{D42A27DB-BD31-4B8C-83A1-F6EECF244321}">
                <p14:modId xmlns:p14="http://schemas.microsoft.com/office/powerpoint/2010/main" val="1731224054"/>
              </p:ext>
            </p:extLst>
          </p:nvPr>
        </p:nvGraphicFramePr>
        <p:xfrm>
          <a:off x="3802844" y="2598823"/>
          <a:ext cx="5728227" cy="3914024"/>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graphicFrame>
        <p:nvGraphicFramePr>
          <p:cNvPr id="27" name="Diagram 26"/>
          <p:cNvGraphicFramePr/>
          <p:nvPr>
            <p:extLst>
              <p:ext uri="{D42A27DB-BD31-4B8C-83A1-F6EECF244321}">
                <p14:modId xmlns:p14="http://schemas.microsoft.com/office/powerpoint/2010/main" val="1817010275"/>
              </p:ext>
            </p:extLst>
          </p:nvPr>
        </p:nvGraphicFramePr>
        <p:xfrm>
          <a:off x="9035096" y="4549315"/>
          <a:ext cx="2942951" cy="1503808"/>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grpSp>
        <p:nvGrpSpPr>
          <p:cNvPr id="33" name="Group 32"/>
          <p:cNvGrpSpPr/>
          <p:nvPr/>
        </p:nvGrpSpPr>
        <p:grpSpPr>
          <a:xfrm>
            <a:off x="9039875" y="5932942"/>
            <a:ext cx="398022" cy="582284"/>
            <a:chOff x="1" y="835997"/>
            <a:chExt cx="370074" cy="528677"/>
          </a:xfrm>
          <a:solidFill>
            <a:srgbClr val="00B0F0"/>
          </a:solidFill>
        </p:grpSpPr>
        <p:sp>
          <p:nvSpPr>
            <p:cNvPr id="34" name="Arrow: Chevron 33"/>
            <p:cNvSpPr/>
            <p:nvPr/>
          </p:nvSpPr>
          <p:spPr>
            <a:xfrm rot="5400000">
              <a:off x="-79301" y="915299"/>
              <a:ext cx="528677" cy="370074"/>
            </a:xfrm>
            <a:prstGeom prst="chevron">
              <a:avLst/>
            </a:prstGeom>
            <a:grpFill/>
            <a:ln>
              <a:solidFill>
                <a:srgbClr val="00B0F0"/>
              </a:solidFill>
            </a:ln>
          </p:spPr>
          <p:style>
            <a:lnRef idx="2">
              <a:schemeClr val="accent5">
                <a:hueOff val="13548401"/>
                <a:satOff val="-34341"/>
                <a:lumOff val="5489"/>
                <a:alphaOff val="0"/>
              </a:schemeClr>
            </a:lnRef>
            <a:fillRef idx="1">
              <a:schemeClr val="accent5">
                <a:hueOff val="13548401"/>
                <a:satOff val="-34341"/>
                <a:lumOff val="5489"/>
                <a:alphaOff val="0"/>
              </a:schemeClr>
            </a:fillRef>
            <a:effectRef idx="0">
              <a:schemeClr val="accent5">
                <a:hueOff val="13548401"/>
                <a:satOff val="-34341"/>
                <a:lumOff val="5489"/>
                <a:alphaOff val="0"/>
              </a:schemeClr>
            </a:effectRef>
            <a:fontRef idx="minor">
              <a:schemeClr val="lt1"/>
            </a:fontRef>
          </p:style>
        </p:sp>
        <p:sp>
          <p:nvSpPr>
            <p:cNvPr id="35" name="Arrow: Chevron 4"/>
            <p:cNvSpPr txBox="1"/>
            <p:nvPr/>
          </p:nvSpPr>
          <p:spPr>
            <a:xfrm>
              <a:off x="1" y="1021034"/>
              <a:ext cx="370074" cy="158603"/>
            </a:xfrm>
            <a:prstGeom prst="rect">
              <a:avLst/>
            </a:prstGeom>
            <a:grpFill/>
            <a:ln>
              <a:solidFill>
                <a:srgbClr val="00B0F0"/>
              </a:solidFill>
            </a:ln>
          </p:spPr>
          <p:style>
            <a:lnRef idx="0">
              <a:scrgbClr r="0" g="0" b="0"/>
            </a:lnRef>
            <a:fillRef idx="0">
              <a:scrgbClr r="0" g="0" b="0"/>
            </a:fillRef>
            <a:effectRef idx="0">
              <a:scrgbClr r="0" g="0" b="0"/>
            </a:effectRef>
            <a:fontRef idx="minor">
              <a:schemeClr val="lt1"/>
            </a:fontRef>
          </p:style>
          <p:txBody>
            <a:bodyPr spcFirstLastPara="0" vert="horz" wrap="square" lIns="4445" tIns="4445" rIns="4445" bIns="4445" numCol="1" spcCol="1270" anchor="ctr" anchorCtr="0">
              <a:noAutofit/>
            </a:bodyPr>
            <a:lstStyle/>
            <a:p>
              <a:pPr marL="0" lvl="0" indent="0" algn="ctr" defTabSz="311150">
                <a:lnSpc>
                  <a:spcPct val="90000"/>
                </a:lnSpc>
                <a:spcBef>
                  <a:spcPct val="0"/>
                </a:spcBef>
                <a:spcAft>
                  <a:spcPct val="35000"/>
                </a:spcAft>
                <a:buNone/>
              </a:pPr>
              <a:r>
                <a:rPr lang="en-US" sz="700" dirty="0"/>
                <a:t>Chat-Bot</a:t>
              </a:r>
              <a:endParaRPr lang="en-US" sz="700" kern="1200" dirty="0"/>
            </a:p>
          </p:txBody>
        </p:sp>
      </p:grpSp>
      <p:grpSp>
        <p:nvGrpSpPr>
          <p:cNvPr id="36" name="Group 35"/>
          <p:cNvGrpSpPr/>
          <p:nvPr/>
        </p:nvGrpSpPr>
        <p:grpSpPr>
          <a:xfrm>
            <a:off x="9460327" y="5932941"/>
            <a:ext cx="2517720" cy="378485"/>
            <a:chOff x="370074" y="835998"/>
            <a:chExt cx="2366228" cy="343640"/>
          </a:xfrm>
        </p:grpSpPr>
        <p:sp>
          <p:nvSpPr>
            <p:cNvPr id="37" name="Rectangle: Top Corners Rounded 36"/>
            <p:cNvSpPr/>
            <p:nvPr/>
          </p:nvSpPr>
          <p:spPr>
            <a:xfrm rot="5400000">
              <a:off x="1381368" y="-175296"/>
              <a:ext cx="343640" cy="2366228"/>
            </a:xfrm>
            <a:prstGeom prst="round2SameRect">
              <a:avLst/>
            </a:prstGeom>
            <a:ln>
              <a:solidFill>
                <a:srgbClr val="00B0F0"/>
              </a:solidFill>
            </a:ln>
          </p:spPr>
          <p:style>
            <a:lnRef idx="2">
              <a:schemeClr val="accent5">
                <a:hueOff val="13548401"/>
                <a:satOff val="-34341"/>
                <a:lumOff val="5489"/>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38" name="Rectangle: Top Corners Rounded 6"/>
            <p:cNvSpPr txBox="1"/>
            <p:nvPr/>
          </p:nvSpPr>
          <p:spPr>
            <a:xfrm>
              <a:off x="370075" y="852772"/>
              <a:ext cx="2349453" cy="310090"/>
            </a:xfrm>
            <a:prstGeom prst="rect">
              <a:avLst/>
            </a:prstGeom>
            <a:ln>
              <a:solidFill>
                <a:srgbClr val="00B0F0"/>
              </a:solid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4008" tIns="5715" rIns="5715" bIns="5715" numCol="1" spcCol="1270" anchor="ctr" anchorCtr="0">
              <a:noAutofit/>
            </a:bodyPr>
            <a:lstStyle/>
            <a:p>
              <a:pPr marL="57150" lvl="1" indent="-57150" algn="l" defTabSz="400050">
                <a:lnSpc>
                  <a:spcPct val="90000"/>
                </a:lnSpc>
                <a:spcBef>
                  <a:spcPct val="0"/>
                </a:spcBef>
                <a:spcAft>
                  <a:spcPct val="15000"/>
                </a:spcAft>
                <a:buChar char="•"/>
              </a:pPr>
              <a:r>
                <a:rPr lang="en-US" sz="900" kern="1200" dirty="0"/>
                <a:t>Opening the Cargo Bay Doors</a:t>
              </a:r>
            </a:p>
          </p:txBody>
        </p:sp>
      </p:grpSp>
      <p:sp>
        <p:nvSpPr>
          <p:cNvPr id="39" name="TextBox 38"/>
          <p:cNvSpPr txBox="1"/>
          <p:nvPr/>
        </p:nvSpPr>
        <p:spPr>
          <a:xfrm>
            <a:off x="477788" y="1857946"/>
            <a:ext cx="4104456" cy="3785652"/>
          </a:xfrm>
          <a:prstGeom prst="rect">
            <a:avLst/>
          </a:prstGeom>
          <a:noFill/>
        </p:spPr>
        <p:txBody>
          <a:bodyPr wrap="square" rtlCol="0">
            <a:spAutoFit/>
          </a:bodyPr>
          <a:lstStyle/>
          <a:p>
            <a:r>
              <a:rPr lang="en-GB" sz="1600" dirty="0">
                <a:solidFill>
                  <a:srgbClr val="FFFF00"/>
                </a:solidFill>
              </a:rPr>
              <a:t>      Features Include:</a:t>
            </a:r>
          </a:p>
          <a:p>
            <a:pPr marL="285750" indent="-285750">
              <a:buFont typeface="Arial" panose="020B0604020202020204" pitchFamily="34" charset="0"/>
              <a:buChar char="•"/>
            </a:pPr>
            <a:r>
              <a:rPr lang="en-GB" sz="1600" dirty="0">
                <a:solidFill>
                  <a:srgbClr val="FFFF00"/>
                </a:solidFill>
              </a:rPr>
              <a:t>Persona integration, Memories of past conversations and user specific data like name, age, gender.</a:t>
            </a:r>
          </a:p>
          <a:p>
            <a:pPr marL="285750" indent="-285750">
              <a:buFont typeface="Arial" panose="020B0604020202020204" pitchFamily="34" charset="0"/>
              <a:buChar char="•"/>
            </a:pPr>
            <a:r>
              <a:rPr lang="en-GB" sz="1600" dirty="0" err="1">
                <a:solidFill>
                  <a:srgbClr val="FFFF00"/>
                </a:solidFill>
              </a:rPr>
              <a:t>Pannous</a:t>
            </a:r>
            <a:r>
              <a:rPr lang="en-GB" sz="1600" dirty="0">
                <a:solidFill>
                  <a:srgbClr val="FFFF00"/>
                </a:solidFill>
              </a:rPr>
              <a:t>, the technology behind personal assistants like Siri.</a:t>
            </a:r>
          </a:p>
          <a:p>
            <a:pPr marL="285750" indent="-285750">
              <a:buFont typeface="Arial" panose="020B0604020202020204" pitchFamily="34" charset="0"/>
              <a:buChar char="•"/>
            </a:pPr>
            <a:r>
              <a:rPr lang="en-GB" sz="1600" dirty="0">
                <a:solidFill>
                  <a:srgbClr val="FFFF00"/>
                </a:solidFill>
              </a:rPr>
              <a:t>User Specified Learning, invalid responses can be fixed immediately by the user. Simply tell the program what to say or do instead. </a:t>
            </a:r>
          </a:p>
          <a:p>
            <a:pPr marL="285750" indent="-285750">
              <a:buFont typeface="Arial" panose="020B0604020202020204" pitchFamily="34" charset="0"/>
              <a:buChar char="•"/>
            </a:pPr>
            <a:r>
              <a:rPr lang="en-GB" sz="1600" dirty="0">
                <a:solidFill>
                  <a:srgbClr val="FFFF00"/>
                </a:solidFill>
              </a:rPr>
              <a:t>Open design allows for additional features, such as Text-To-Speech and Voice Recognition to be added with very little overheard.</a:t>
            </a:r>
          </a:p>
          <a:p>
            <a:pPr marL="285750" indent="-285750">
              <a:buFont typeface="Arial" panose="020B0604020202020204" pitchFamily="34" charset="0"/>
              <a:buChar char="•"/>
            </a:pPr>
            <a:endParaRPr lang="en-GB" sz="1600" dirty="0">
              <a:solidFill>
                <a:srgbClr val="FF0000"/>
              </a:solidFill>
            </a:endParaRPr>
          </a:p>
        </p:txBody>
      </p:sp>
      <p:sp>
        <p:nvSpPr>
          <p:cNvPr id="42" name="Arrow: Down 41"/>
          <p:cNvSpPr/>
          <p:nvPr/>
        </p:nvSpPr>
        <p:spPr>
          <a:xfrm>
            <a:off x="9050581" y="2876189"/>
            <a:ext cx="2804471" cy="1654648"/>
          </a:xfrm>
          <a:prstGeom prst="downArrow">
            <a:avLst/>
          </a:prstGeom>
          <a:solidFill>
            <a:srgbClr val="00B0F0"/>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en-GB" sz="2000" dirty="0">
                <a:solidFill>
                  <a:schemeClr val="bg1"/>
                </a:solidFill>
              </a:rPr>
              <a:t>Applying The Model</a:t>
            </a:r>
          </a:p>
        </p:txBody>
      </p:sp>
      <p:sp>
        <p:nvSpPr>
          <p:cNvPr id="43" name="TextBox 42"/>
          <p:cNvSpPr txBox="1"/>
          <p:nvPr/>
        </p:nvSpPr>
        <p:spPr>
          <a:xfrm>
            <a:off x="693812" y="5951416"/>
            <a:ext cx="3456384" cy="338554"/>
          </a:xfrm>
          <a:prstGeom prst="rect">
            <a:avLst/>
          </a:prstGeom>
          <a:noFill/>
        </p:spPr>
        <p:txBody>
          <a:bodyPr wrap="square" rtlCol="0">
            <a:spAutoFit/>
          </a:bodyPr>
          <a:lstStyle/>
          <a:p>
            <a:r>
              <a:rPr lang="en-GB" sz="1600" dirty="0">
                <a:solidFill>
                  <a:srgbClr val="FFFF00"/>
                </a:solidFill>
              </a:rPr>
              <a:t>David Monahan</a:t>
            </a:r>
          </a:p>
        </p:txBody>
      </p:sp>
    </p:spTree>
    <p:extLst>
      <p:ext uri="{BB962C8B-B14F-4D97-AF65-F5344CB8AC3E}">
        <p14:creationId xmlns:p14="http://schemas.microsoft.com/office/powerpoint/2010/main" val="4014305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ch 16x9">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extLst>
    <a:ext uri="{05A4C25C-085E-4340-85A3-A5531E510DB2}">
      <thm15:themeFamily xmlns:thm15="http://schemas.microsoft.com/office/thememl/2012/main" name="TF02787990.potx" id="{BDB9CD5E-36EC-45F3-B87D-6D062B8A3823}" vid="{51682E2F-7C85-4D6F-AD40-072EFC83910D}"/>
    </a:ext>
  </a:ext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ocPublishedLinkedAssetsLookup xmlns="4873beb7-5857-4685-be1f-d57550cc96cc" xsi:nil="true"/>
    <ApprovalStatus xmlns="4873beb7-5857-4685-be1f-d57550cc96cc">InProgress</ApprovalStatus>
    <MarketSpecific xmlns="4873beb7-5857-4685-be1f-d57550cc96cc">false</MarketSpecific>
    <LocComments xmlns="4873beb7-5857-4685-be1f-d57550cc96cc" xsi:nil="true"/>
    <LocLastLocAttemptVersionTypeLookup xmlns="4873beb7-5857-4685-be1f-d57550cc96cc" xsi:nil="true"/>
    <DirectSourceMarket xmlns="4873beb7-5857-4685-be1f-d57550cc96cc" xsi:nil="true"/>
    <ThumbnailAssetId xmlns="4873beb7-5857-4685-be1f-d57550cc96cc" xsi:nil="true"/>
    <PrimaryImageGen xmlns="4873beb7-5857-4685-be1f-d57550cc96cc">false</PrimaryImageGen>
    <LocNewPublishedVersionLookup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LocOverallPublishStatusLookup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LocOverallLocStatusLookup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1345093</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This simple template design works for technology and  businesses, but it's versatile enough to use in other contexts.  It features multiple slide layouts designed for widescreen (16x9 resolution) and includes a sample SmartArt list and chart that are easily editable.</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2011-11-26T00:30:00+00:00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TemplateStatus xmlns="4873beb7-5857-4685-be1f-d57550cc96cc">Complete</TemplateStatus>
    <Downloads xmlns="4873beb7-5857-4685-be1f-d57550cc96cc">0</Downloads>
    <OOCacheId xmlns="4873beb7-5857-4685-be1f-d57550cc96cc" xsi:nil="true"/>
    <IsDeleted xmlns="4873beb7-5857-4685-be1f-d57550cc96cc">false</IsDeleted>
    <LocPublishedDependentAssetsLookup xmlns="4873beb7-5857-4685-be1f-d57550cc96cc" xsi:nil="true"/>
    <TPExecutable xmlns="4873beb7-5857-4685-be1f-d57550cc96cc" xsi:nil="true"/>
    <EditorialTags xmlns="4873beb7-5857-4685-be1f-d57550cc96cc" xsi:nil="true"/>
    <SubmitterId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TP102787989</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694266</LocLastLocAttemptVersionLookup>
    <LocProcessedForHandoffsLookup xmlns="4873beb7-5857-4685-be1f-d57550cc96cc" xsi:nil="true"/>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LocOverallPreviewStatusLookup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LocProcessedForMarketsLookup xmlns="4873beb7-5857-4685-be1f-d57550cc96cc" xsi:nil="true"/>
    <TPLaunchHelpLinkType xmlns="4873beb7-5857-4685-be1f-d57550cc96cc">Template</TPLaunchHelpLinkType>
    <OriginalRelease xmlns="4873beb7-5857-4685-be1f-d57550cc96cc">15</OriginalRelease>
    <LocalizationTagsTaxHTField0 xmlns="4873beb7-5857-4685-be1f-d57550cc96cc">
      <Terms xmlns="http://schemas.microsoft.com/office/infopath/2007/PartnerControls"/>
    </LocalizationTagsTaxHTField0>
    <UACurrentWords xmlns="4873beb7-5857-4685-be1f-d57550cc96cc" xsi:nil="true"/>
    <ArtSampleDocs xmlns="4873beb7-5857-4685-be1f-d57550cc96cc" xsi:nil="true"/>
    <UALocRecommendation xmlns="4873beb7-5857-4685-be1f-d57550cc96cc">Localize</UALocRecommendation>
    <Manager xmlns="4873beb7-5857-4685-be1f-d57550cc96cc" xsi:nil="true"/>
    <LocOverallHandbackStatusLookup xmlns="4873beb7-5857-4685-be1f-d57550cc96cc" xsi:nil="true"/>
    <ShowIn xmlns="4873beb7-5857-4685-be1f-d57550cc96cc">Show everywhere</ShowIn>
    <UANotes xmlns="4873beb7-5857-4685-be1f-d57550cc96cc" xsi:nil="true"/>
    <InternalTagsTaxHTField0 xmlns="4873beb7-5857-4685-be1f-d57550cc96cc">
      <Terms xmlns="http://schemas.microsoft.com/office/infopath/2007/PartnerControls"/>
    </InternalTagsTaxHTField0>
    <CSXHash xmlns="4873beb7-5857-4685-be1f-d57550cc96cc" xsi:nil="true"/>
    <VoteCount xmlns="4873beb7-5857-4685-be1f-d57550cc96cc" xsi:nil="true"/>
    <AssetExpire xmlns="4873beb7-5857-4685-be1f-d57550cc96cc">2029-05-12T07:00:00+00:00</AssetExpire>
    <DSATActionTaken xmlns="4873beb7-5857-4685-be1f-d57550cc96cc" xsi:nil="true"/>
    <CSXSubmissionMarket xmlns="4873beb7-5857-4685-be1f-d57550cc96cc" xsi:nil="true"/>
    <LocMarketGroupTiers2 xmlns="4873beb7-5857-4685-be1f-d57550cc96cc" xsi:nil="true"/>
  </documentManagement>
</p:properties>
</file>

<file path=customXml/item2.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60C67BEE-D13F-4BD2-98A5-34D8A0977F68}">
  <ds:schemaRefs>
    <ds:schemaRef ds:uri="4873beb7-5857-4685-be1f-d57550cc96cc"/>
    <ds:schemaRef ds:uri="http://schemas.openxmlformats.org/package/2006/metadata/core-properties"/>
    <ds:schemaRef ds:uri="http://purl.org/dc/terms/"/>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s>
</ds:datastoreItem>
</file>

<file path=customXml/itemProps2.xml><?xml version="1.0" encoding="utf-8"?>
<ds:datastoreItem xmlns:ds="http://schemas.openxmlformats.org/officeDocument/2006/customXml" ds:itemID="{A09BF4D4-EF60-4196-BFC3-9462D60797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836F65B-1B07-41EE-A0E8-BC6EF38552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Triple circuit lines presentation (widescreen)</Template>
  <TotalTime>228</TotalTime>
  <Words>711</Words>
  <Application>Microsoft Office PowerPoint</Application>
  <PresentationFormat>Custom</PresentationFormat>
  <Paragraphs>53</Paragraphs>
  <Slides>7</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Tech 16x9</vt:lpstr>
      <vt:lpstr>Chat-Bot with Machine Learning</vt:lpstr>
      <vt:lpstr>What is a Chat-Bot?</vt:lpstr>
      <vt:lpstr>Machine Learning</vt:lpstr>
      <vt:lpstr>3 Step Program</vt:lpstr>
      <vt:lpstr>Work Done So Far</vt:lpstr>
      <vt:lpstr>Work to be done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Chat-Bot with Machine Learning</dc:title>
  <dc:creator>Dave</dc:creator>
  <cp:lastModifiedBy>Dave</cp:lastModifiedBy>
  <cp:revision>19</cp:revision>
  <dcterms:created xsi:type="dcterms:W3CDTF">2016-12-12T11:31:38Z</dcterms:created>
  <dcterms:modified xsi:type="dcterms:W3CDTF">2016-12-12T15:20:37Z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